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6"/>
    <p:restoredTop sz="94663"/>
  </p:normalViewPr>
  <p:slideViewPr>
    <p:cSldViewPr snapToGrid="0" snapToObjects="1">
      <p:cViewPr varScale="1">
        <p:scale>
          <a:sx n="229" d="100"/>
          <a:sy n="229" d="100"/>
        </p:scale>
        <p:origin x="1088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63AE5-C24C-9640-671B-0661A2A2E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2DCB8F-3A9D-4F83-464C-B1E343EA0C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46D12-F701-CA43-6789-2D4EF8897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A9A4-8BF6-7F4F-AE1F-8F168AF950B6}" type="datetimeFigureOut">
              <a:rPr lang="en-US" smtClean="0"/>
              <a:t>5/27/22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23E21-7428-300E-4784-E425C5FD4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F39DC-8816-D16C-7282-4790170B5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7671-0E4B-0C4F-A246-8FDFD09E2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56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3A54F-C66F-9EED-C072-A57F9A053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213B0A-7F53-401C-C0B1-F3B6F6D305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6E1E3-2F3D-1718-A93A-FEE676FF5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A9A4-8BF6-7F4F-AE1F-8F168AF950B6}" type="datetimeFigureOut">
              <a:rPr lang="en-US" smtClean="0"/>
              <a:t>5/27/22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550AA-D26D-E5BA-C4FB-F482B2CF6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2D5EC-CF53-ED75-623B-08AC486C1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7671-0E4B-0C4F-A246-8FDFD09E2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776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AEE7B9-11AB-217B-170C-3CEF089A65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977482-C716-790A-00E0-4D590EE3B4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CB214-551D-E0F7-4FFC-C73E47E0B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A9A4-8BF6-7F4F-AE1F-8F168AF950B6}" type="datetimeFigureOut">
              <a:rPr lang="en-US" smtClean="0"/>
              <a:t>5/27/22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C82EB-CC62-73D7-D676-1593E4316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1DB3D-4EED-9459-18C1-D17139B09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7671-0E4B-0C4F-A246-8FDFD09E2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598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93CB8-C135-F2EF-EF86-3BEBEA169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C7A23-36C0-396A-12B8-63045B0B2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0EF31-DF33-9F29-B3FA-B4DBD5050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A9A4-8BF6-7F4F-AE1F-8F168AF950B6}" type="datetimeFigureOut">
              <a:rPr lang="en-US" smtClean="0"/>
              <a:t>5/27/22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9AA11-ADDE-B9B3-155A-2AF6EB2D9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7B357-A41F-21FD-5FDA-D123AEF5C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7671-0E4B-0C4F-A246-8FDFD09E2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2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5437A-90ED-8566-6B66-94ECD8F5F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38B2C-390A-33F2-F2FF-A7A6ADAE3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715DA-4A23-D7AB-AAA3-665C774B3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A9A4-8BF6-7F4F-AE1F-8F168AF950B6}" type="datetimeFigureOut">
              <a:rPr lang="en-US" smtClean="0"/>
              <a:t>5/27/22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E1BDE-45A8-3ADB-F4A3-865396528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ABD4D-F703-6523-4E47-8787CD23F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7671-0E4B-0C4F-A246-8FDFD09E2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8E98F-1377-4523-D28B-AAC26B8F0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7CADB-1BFD-1456-02AF-5EC8415B13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3DBA94-29D9-BE8D-E1A1-DBEE6DFB90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41A520-C94B-BA11-11EC-A5AA2A082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A9A4-8BF6-7F4F-AE1F-8F168AF950B6}" type="datetimeFigureOut">
              <a:rPr lang="en-US" smtClean="0"/>
              <a:t>5/27/22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805F2-7605-0088-F4BA-A9AE0E41E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CEAFD6-C621-C684-84F7-920908D60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7671-0E4B-0C4F-A246-8FDFD09E2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07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4F9B4-C9FD-7F1D-6244-1C2F51EC9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3DF97E-89DF-19BE-D3FA-ABD720F05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62AE68-5FBF-6382-3BD8-5878A957C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58E6CE-CFD4-2FB7-C3EA-65C0E990B3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31DD6B-59E3-459C-72D3-91AC1A5D40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0158AB-C3B4-C684-12A8-AD617ADA0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A9A4-8BF6-7F4F-AE1F-8F168AF950B6}" type="datetimeFigureOut">
              <a:rPr lang="en-US" smtClean="0"/>
              <a:t>5/27/22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43669E-02EA-C0CA-506A-BFCE04AFC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37A58-4C9D-98A2-64D3-4DD4EB56A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7671-0E4B-0C4F-A246-8FDFD09E2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30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A0120-316D-E110-E28E-2DAC0F70A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833329-4224-646D-A816-F6946070B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A9A4-8BF6-7F4F-AE1F-8F168AF950B6}" type="datetimeFigureOut">
              <a:rPr lang="en-US" smtClean="0"/>
              <a:t>5/27/22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23F7E5-DD5E-1A71-4452-7F8D3817E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0A2D9F-FE8D-CDCE-9139-3AFC6545C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7671-0E4B-0C4F-A246-8FDFD09E2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588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926621-3372-377A-8315-8863895FF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A9A4-8BF6-7F4F-AE1F-8F168AF950B6}" type="datetimeFigureOut">
              <a:rPr lang="en-US" smtClean="0"/>
              <a:t>5/27/22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799160-EBE1-A157-6E5B-9613BE438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00B11-5AF2-33BC-A655-1897DEE82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7671-0E4B-0C4F-A246-8FDFD09E2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94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9EC1B-36D4-B26F-AA01-F9CF01A25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8FDD0-6CE1-C9B9-76EF-BF42B40DC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AFA0A5-64FF-2E5D-1106-CE873F050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6A20EA-2CFF-8DEB-E8D9-C92051FE3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A9A4-8BF6-7F4F-AE1F-8F168AF950B6}" type="datetimeFigureOut">
              <a:rPr lang="en-US" smtClean="0"/>
              <a:t>5/27/22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D4AD5-2BC6-7C35-7AFD-87178EE3B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9EC625-94F1-3E71-765B-B7972BD8B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7671-0E4B-0C4F-A246-8FDFD09E2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16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7E22E-3489-45B8-8514-F2B66FA8F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5A0355-B0EA-2CBF-B583-A7C32A1C9B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44F543-C918-F723-26DE-669C5CB95E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C0290A-49CB-F89D-11A9-8C266985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CA9A4-8BF6-7F4F-AE1F-8F168AF950B6}" type="datetimeFigureOut">
              <a:rPr lang="en-US" smtClean="0"/>
              <a:t>5/27/22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132303-94C1-C124-C445-537C08D96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7AA3EF-CE26-4FF6-922C-A0BA9BD2E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97671-0E4B-0C4F-A246-8FDFD09E2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24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1C8A97-3F3E-E44B-3734-F3B2CC1B2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8E9AC0-583D-4183-9BA1-7EF44F0DD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735DF-6006-BD9B-2997-B9B73EA74D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CA9A4-8BF6-7F4F-AE1F-8F168AF950B6}" type="datetimeFigureOut">
              <a:rPr lang="en-US" smtClean="0"/>
              <a:t>5/27/22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8AE7D-5A9E-560D-EC5F-47F13573B4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2C284-79B3-0010-C5CE-7C7FDFD4FE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97671-0E4B-0C4F-A246-8FDFD09E2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77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10" Type="http://schemas.openxmlformats.org/officeDocument/2006/relationships/image" Target="../media/image9.gif"/><Relationship Id="rId4" Type="http://schemas.openxmlformats.org/officeDocument/2006/relationships/image" Target="../media/image3.jpg"/><Relationship Id="rId9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5DFEB-9A07-2D85-066F-7837D5A167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E78EC9-E846-FBCB-79BC-8395161EF8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749D2A-15D4-D769-77F0-C74CEA310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447" y="177800"/>
            <a:ext cx="2783155" cy="27831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0982126-78E3-25D6-3948-3E7F0D65D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0259" y="85725"/>
            <a:ext cx="3251200" cy="32512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52A762E-ED0F-FB89-6BC9-A20D4630E1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1207" y="177799"/>
            <a:ext cx="2938206" cy="278315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AF93B8F-8F46-17A7-6696-8AADF67461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96555" y="-88900"/>
            <a:ext cx="3429000" cy="3429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32646C3-C112-89F3-3361-ED60163E85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658759" y="3429000"/>
            <a:ext cx="3514047" cy="351404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613A0C4-93DD-9EFE-67F0-59D681F4BE5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68868" y="3473896"/>
            <a:ext cx="3251200" cy="32512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0534164-0B39-D701-7610-2BC68491D4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37744" y="3602038"/>
            <a:ext cx="3052566" cy="305256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C595D9E-3892-82DB-B1F7-427D8AFB064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81588" y="3473896"/>
            <a:ext cx="3175000" cy="317500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31DB727-E48B-0880-F544-98ABE0EFF17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46499" y="3467100"/>
            <a:ext cx="3175000" cy="317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39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Bailey Haggan (Student)</dc:creator>
  <cp:lastModifiedBy>Bailey Haggan (Student)</cp:lastModifiedBy>
  <cp:revision>2</cp:revision>
  <cp:lastPrinted>2022-05-27T10:42:44Z</cp:lastPrinted>
  <dcterms:created xsi:type="dcterms:W3CDTF">2022-05-27T10:35:54Z</dcterms:created>
  <dcterms:modified xsi:type="dcterms:W3CDTF">2022-05-27T10:50:42Z</dcterms:modified>
</cp:coreProperties>
</file>