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ECE4-608F-4376-AAC1-0C193A403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A714D-236F-4AC0-95D7-4AB866CD2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2F29-CE82-412E-8E48-06AF556C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04CC7-FF54-405C-91DB-B0DB38A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45E94-71D0-4EF4-82A6-B73DEE19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7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A57E-3D05-4B1A-B15D-AF34D867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0432A-F8B0-4042-A055-29D96269C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9DF70-872E-4184-962E-717CEDD7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2F31-08F2-4B0F-885D-ACB70CDB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6D17-C169-4509-987D-1E60E858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E1D34-1C67-4B8F-A7D2-12CE6748F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BC3DA-7428-4FB4-A6CE-04BE055E4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28D0-CB61-401A-A855-2A23DEF4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7BDBA-A640-49ED-9325-0A22804C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256A-69A6-4981-BCB7-06DBA94C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8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96C5-4967-4610-AD35-7096A2A9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377C-789C-4724-ACC6-957D99686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E46EC-F73D-4349-B3AD-0FD4532C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EE15-6323-44AE-9BF6-492DB793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0E62-2022-4666-AC72-0BB57DC1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7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2DBB-96E9-4D17-B72F-16B95162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9D09C-019A-4DF2-A7B6-2C5C5B84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699B-0C29-45E3-B518-35D65ECB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6097-69EB-4FD9-8062-EBCC98E1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22069-A016-45AD-AA85-14ACE3CD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F0DE-C3DE-41ED-B329-171CCFA7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BC0-F682-474D-AD29-232E47DEE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61AFF-CAFF-4818-BD44-7E3DEA88E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5F741-55E0-4E37-8E92-7AD8D552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12019-D5F7-4B28-9926-E327A835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A092-AC45-427D-B2BC-BCC27ED9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1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787C-A43C-4C71-8A15-6A1CCF7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5EF6-37B0-4E9C-86A4-52EBB9E5B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7F394-9C0C-43AA-994F-A3C5556F5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57216-8AFE-4E78-843B-72A6616DE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8DA2D-EF8D-43BC-97B4-404900380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BF2DF-A5D7-499F-AE4E-430AF6D4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3E224-8749-488F-B049-E7826FC2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C4E52-71C1-4564-9470-6674974E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BB0C-6F16-4CE1-B53D-440D80E6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C3F81-2F56-40CB-85EB-58C80CD5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A8828-7602-4DA8-AC27-E0036FB9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9FB42-92E9-480D-AF60-518BE4A6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0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177B4-E65D-4648-9AC0-9FD00149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8A813-E15E-4D60-A840-A3BA219D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64D63-CA10-46FC-973C-41927D4F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38AF-94C5-44D1-B1DA-15667382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EB47-3355-42D5-918C-41783AACD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E9804-B6CB-423B-A97B-B48A3E26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222B-8E98-4DFC-9AF6-1073A8FE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B80C8-C0CC-4596-B108-AF4E950F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CD2AB-379C-4626-92DD-C0D553A1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0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4DDB-3DD7-4BA1-975A-CE4125B7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A21E7-1098-4258-8570-0D9450DA4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EDAAC-514A-4685-BAEB-25BB0D79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6978E-897D-4F3C-80F3-519BC20D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C8CB5-870B-4EB9-90AF-1427BCB9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2011C-F3FF-4BFF-832A-8576FFDE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3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6CE94-CC3A-400F-B15F-017111D7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20CFC-635A-416B-9DD1-6DBD81EA5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54F9-046C-479C-9C39-A9A57F980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AB57-9287-4FFB-9565-3156D2771BD1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89B8-20B5-4A56-A21E-0D46C061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2ABD-9182-46A4-A34B-45D157B94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7224-5A06-4CE6-9CCA-B1D08799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8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D32C-C54E-44B2-9D19-3EDFBA18D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928" y="2636078"/>
            <a:ext cx="5282144" cy="965960"/>
          </a:xfrm>
        </p:spPr>
        <p:txBody>
          <a:bodyPr>
            <a:normAutofit/>
          </a:bodyPr>
          <a:lstStyle/>
          <a:p>
            <a:r>
              <a:rPr lang="en-GB" sz="4000" dirty="0"/>
              <a:t>Deer shed poster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9BB7D-FDC8-444E-811B-72B50FBCC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B449C76-09DE-4FC1-8188-D7C41B0E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100" cy="21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B2EA9E3-BE38-4B3A-9385-C922C006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58101" cy="22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C82CE5C-88B8-47A4-AA5B-4CA636F3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00" y="0"/>
            <a:ext cx="1673857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F16056C5-1E85-4302-80B9-A05A86BD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4" y="96473"/>
            <a:ext cx="1406001" cy="19881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BDB6B9BA-C0AF-416D-949C-39DB92E8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71" y="0"/>
            <a:ext cx="1696693" cy="23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osters deer shed festival">
            <a:extLst>
              <a:ext uri="{FF2B5EF4-FFF2-40B4-BE49-F238E27FC236}">
                <a16:creationId xmlns:a16="http://schemas.microsoft.com/office/drawing/2014/main" id="{226AFDF2-468F-49D8-A797-63252D3C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13" y="5308"/>
            <a:ext cx="4105318" cy="23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7FFB74AE-6C12-4F25-934B-D74129C2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88" y="4022521"/>
            <a:ext cx="2835479" cy="28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>
            <a:extLst>
              <a:ext uri="{FF2B5EF4-FFF2-40B4-BE49-F238E27FC236}">
                <a16:creationId xmlns:a16="http://schemas.microsoft.com/office/drawing/2014/main" id="{C086D082-9693-4C02-A725-05AFCC83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67" y="4022521"/>
            <a:ext cx="2028767" cy="28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2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Deer shed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 shed poster</dc:title>
  <dc:creator>Bailey Haggan (Student)</dc:creator>
  <cp:lastModifiedBy>Bailey Haggan (Student)</cp:lastModifiedBy>
  <cp:revision>1</cp:revision>
  <dcterms:created xsi:type="dcterms:W3CDTF">2022-04-01T12:47:37Z</dcterms:created>
  <dcterms:modified xsi:type="dcterms:W3CDTF">2022-04-01T12:48:49Z</dcterms:modified>
</cp:coreProperties>
</file>