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 snapToObjects="1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AF99-5856-3546-BC06-F759733BF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AB903-76C7-A94F-A742-FB403267F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17943-9BC9-A442-ABE2-F48F48F5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1B208-9305-4348-A133-94C776EA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08B96-4375-584E-AF71-53252BB3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0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C0C-F63F-6445-930B-18E17800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4D85C-374A-F046-9800-6D31BA015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7ED57-851A-BD48-941A-0925902B7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D4BB0-0F4E-F44A-B944-4E8435B5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B7A0-13B1-1342-933F-D52144D6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1E56F0-1A82-EA47-AFE0-310B71578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2612E-3499-CB48-B77D-A662E56E2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E05E8-F3E8-8844-A5A4-8404B1FD9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D29C4-66D3-CE4C-9C12-0604B307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8DC3-86A4-0C4F-B4B0-2314A5E6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9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EB905-2958-6B4D-9993-9F787073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56B86-1D36-C04C-A627-DCB1518C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20F5-A3FE-4A4D-973A-C59A3986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18DB1-B1D9-6542-939B-A5EF050A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63092-F32D-0B40-89C7-D157B5DF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1B42-61F4-1E45-9B09-59D47794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78AEA-6A8A-CA4E-9E63-62EFBEFA1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9E546-2A64-BC45-BF3D-6156025F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0CF3E-134E-2E4F-9305-AA3F3D10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A4F8D-11BF-7247-8A23-894534A2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3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D890-5564-1F41-B5B0-296AC877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518BC-5575-2A43-8CEF-64F9744BB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B0696-6EAD-ED4D-B3F0-487153A35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59F11-56D7-2F4F-8F5C-7999F75E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7916B-FE0D-F148-9CBD-16F35C0E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2F5AA-FD43-DB4F-8CC5-AA65849B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19737-ADB0-BC42-8FD9-C2D8E757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22C56-B8EC-7D40-BF16-F007B336E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41E12-1331-504D-B232-81E083A56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73B33-7BCD-0945-AE48-E1B00CDC8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1FF33-3CEE-FC46-96CE-24753CDD3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9A3F2-FAE1-FA4F-B8B3-E8D4769CF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119D4-0DC5-2A4F-BD1C-A125540D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FD417-26FA-AC41-A11F-717807EA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0B4A-DBD0-7F45-B067-79BFCEA6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650EF-29AA-6442-912B-66D16F2B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F3A46-89E3-764F-A501-A0B3AD6F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CFFAB-D3CE-9D49-A2D9-FEC928A6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3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F115B-6F8D-DE4F-8028-5C3E16C1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9B6D87-9431-B549-95B2-A7FCB7CC9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88F53-AB1F-9642-BB0E-4DC8E9B6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4040-787F-E54A-8176-2C59644A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F5761-7711-D34C-8204-D8B20F623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9950B-7362-0A44-9EF3-E129E0622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19D64-4DE5-7B4D-ADFD-B5442637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7BA07-482B-DA40-9724-EF3D782E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0CE01-4688-6B42-B279-734701B8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6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94F7-82C8-6444-9DAF-47AE064F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CFB03-2322-AC4D-8FE6-81633A263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DEF97-8E1F-A943-9D4E-BC53911A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295F5-FA21-954A-97E1-64F297D6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4118E-05EF-2D48-8DC1-B2C04F7D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02262-DA5D-2545-B087-6FF29A82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C86FD-8D61-B640-BB14-9C036888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BA2AA-146E-4A42-ADF2-2432A368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E469C-4EAA-B647-9BD0-B6610B664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5F51-005A-9D4C-A4CA-AD141E607A3A}" type="datetimeFigureOut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6979B-AE90-1E4E-B51D-2EF66EDCC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5A41D-E6CD-2843-B059-288997639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B47A-A126-CA42-BCD0-A88BF4A3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8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04F9-349A-7244-BA4E-27FDC2DD8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CDEC9-F932-6F4E-BBF4-57933E3F9C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E2C255-8F91-1447-BE5B-B3407E3B4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6623"/>
            <a:ext cx="12094029" cy="72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2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2021-09-17T10:24:46Z</dcterms:created>
  <dcterms:modified xsi:type="dcterms:W3CDTF">2021-09-17T11:19:44Z</dcterms:modified>
</cp:coreProperties>
</file>