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0"/>
  </p:notesMasterIdLst>
  <p:sldIdLst>
    <p:sldId id="256" r:id="rId3"/>
    <p:sldId id="257" r:id="rId4"/>
    <p:sldId id="258" r:id="rId5"/>
    <p:sldId id="259" r:id="rId6"/>
    <p:sldId id="260" r:id="rId7"/>
    <p:sldId id="261" r:id="rId8"/>
    <p:sldId id="262"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679"/>
  </p:normalViewPr>
  <p:slideViewPr>
    <p:cSldViewPr snapToGrid="0" snapToObjects="1">
      <p:cViewPr varScale="1">
        <p:scale>
          <a:sx n="288" d="100"/>
          <a:sy n="288"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man Shaffique (Student)" userId="02cccc9c-6d61-49cd-82f0-3b8cd079b374" providerId="ADAL" clId="{5E6C128E-6ABF-9541-B492-3B984013862A}"/>
    <pc:docChg chg="custSel modSld">
      <pc:chgData name="Salman Shaffique (Student)" userId="02cccc9c-6d61-49cd-82f0-3b8cd079b374" providerId="ADAL" clId="{5E6C128E-6ABF-9541-B492-3B984013862A}" dt="2021-10-15T09:08:42.129" v="62" actId="20577"/>
      <pc:docMkLst>
        <pc:docMk/>
      </pc:docMkLst>
      <pc:sldChg chg="modSp">
        <pc:chgData name="Salman Shaffique (Student)" userId="02cccc9c-6d61-49cd-82f0-3b8cd079b374" providerId="ADAL" clId="{5E6C128E-6ABF-9541-B492-3B984013862A}" dt="2021-10-15T09:00:34.161" v="5" actId="20577"/>
        <pc:sldMkLst>
          <pc:docMk/>
          <pc:sldMk cId="0" sldId="257"/>
        </pc:sldMkLst>
        <pc:spChg chg="mod">
          <ac:chgData name="Salman Shaffique (Student)" userId="02cccc9c-6d61-49cd-82f0-3b8cd079b374" providerId="ADAL" clId="{5E6C128E-6ABF-9541-B492-3B984013862A}" dt="2021-10-15T09:00:34.161" v="5" actId="20577"/>
          <ac:spMkLst>
            <pc:docMk/>
            <pc:sldMk cId="0" sldId="257"/>
            <ac:spMk id="121" creationId="{00000000-0000-0000-0000-000000000000}"/>
          </ac:spMkLst>
        </pc:spChg>
      </pc:sldChg>
      <pc:sldChg chg="modSp">
        <pc:chgData name="Salman Shaffique (Student)" userId="02cccc9c-6d61-49cd-82f0-3b8cd079b374" providerId="ADAL" clId="{5E6C128E-6ABF-9541-B492-3B984013862A}" dt="2021-10-15T09:08:42.129" v="62" actId="20577"/>
        <pc:sldMkLst>
          <pc:docMk/>
          <pc:sldMk cId="0" sldId="258"/>
        </pc:sldMkLst>
        <pc:spChg chg="mod">
          <ac:chgData name="Salman Shaffique (Student)" userId="02cccc9c-6d61-49cd-82f0-3b8cd079b374" providerId="ADAL" clId="{5E6C128E-6ABF-9541-B492-3B984013862A}" dt="2021-10-15T09:08:42.129" v="62" actId="20577"/>
          <ac:spMkLst>
            <pc:docMk/>
            <pc:sldMk cId="0" sldId="258"/>
            <ac:spMk id="127" creationId="{00000000-0000-0000-0000-000000000000}"/>
          </ac:spMkLst>
        </pc:spChg>
      </pc:sldChg>
      <pc:sldChg chg="addSp delSp modSp">
        <pc:chgData name="Salman Shaffique (Student)" userId="02cccc9c-6d61-49cd-82f0-3b8cd079b374" providerId="ADAL" clId="{5E6C128E-6ABF-9541-B492-3B984013862A}" dt="2021-10-15T09:04:41.055" v="11" actId="1076"/>
        <pc:sldMkLst>
          <pc:docMk/>
          <pc:sldMk cId="0" sldId="262"/>
        </pc:sldMkLst>
        <pc:spChg chg="add del mod">
          <ac:chgData name="Salman Shaffique (Student)" userId="02cccc9c-6d61-49cd-82f0-3b8cd079b374" providerId="ADAL" clId="{5E6C128E-6ABF-9541-B492-3B984013862A}" dt="2021-10-15T09:04:25.527" v="9"/>
          <ac:spMkLst>
            <pc:docMk/>
            <pc:sldMk cId="0" sldId="262"/>
            <ac:spMk id="2" creationId="{6359767B-1D66-7E48-9CF8-F6DEC0518C51}"/>
          </ac:spMkLst>
        </pc:spChg>
        <pc:picChg chg="add mod">
          <ac:chgData name="Salman Shaffique (Student)" userId="02cccc9c-6d61-49cd-82f0-3b8cd079b374" providerId="ADAL" clId="{5E6C128E-6ABF-9541-B492-3B984013862A}" dt="2021-10-15T09:04:41.055" v="11" actId="1076"/>
          <ac:picMkLst>
            <pc:docMk/>
            <pc:sldMk cId="0" sldId="262"/>
            <ac:picMk id="3" creationId="{E8ABB243-AD63-B841-805F-1A5B0FEC3C16}"/>
          </ac:picMkLst>
        </pc:picChg>
        <pc:picChg chg="del">
          <ac:chgData name="Salman Shaffique (Student)" userId="02cccc9c-6d61-49cd-82f0-3b8cd079b374" providerId="ADAL" clId="{5E6C128E-6ABF-9541-B492-3B984013862A}" dt="2021-10-15T09:02:01.947" v="6" actId="478"/>
          <ac:picMkLst>
            <pc:docMk/>
            <pc:sldMk cId="0" sldId="262"/>
            <ac:picMk id="15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ubTitle" idx="1"/>
          </p:nvPr>
        </p:nvSpPr>
        <p:spPr>
          <a:xfrm>
            <a:off x="457200" y="1203480"/>
            <a:ext cx="8229240" cy="2983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12"/>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2"/>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3"/>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3"/>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ubTitle" idx="1"/>
          </p:nvPr>
        </p:nvSpPr>
        <p:spPr>
          <a:xfrm>
            <a:off x="457200" y="1203480"/>
            <a:ext cx="8229240" cy="29833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203480"/>
            <a:ext cx="822924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45720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1" name="Google Shape;71;p18"/>
          <p:cNvSpPr txBox="1">
            <a:spLocks noGrp="1"/>
          </p:cNvSpPr>
          <p:nvPr>
            <p:ph type="body" idx="2"/>
          </p:nvPr>
        </p:nvSpPr>
        <p:spPr>
          <a:xfrm>
            <a:off x="467424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4"/>
        <p:cNvGrpSpPr/>
        <p:nvPr/>
      </p:nvGrpSpPr>
      <p:grpSpPr>
        <a:xfrm>
          <a:off x="0" y="0"/>
          <a:ext cx="0" cy="0"/>
          <a:chOff x="0" y="0"/>
          <a:chExt cx="0" cy="0"/>
        </a:xfrm>
      </p:grpSpPr>
      <p:sp>
        <p:nvSpPr>
          <p:cNvPr id="75" name="Google Shape;75;p20"/>
          <p:cNvSpPr txBox="1">
            <a:spLocks noGrp="1"/>
          </p:cNvSpPr>
          <p:nvPr>
            <p:ph type="subTitle" idx="1"/>
          </p:nvPr>
        </p:nvSpPr>
        <p:spPr>
          <a:xfrm>
            <a:off x="311760" y="744480"/>
            <a:ext cx="8520120" cy="951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21"/>
          <p:cNvSpPr txBox="1">
            <a:spLocks noGrp="1"/>
          </p:cNvSpPr>
          <p:nvPr>
            <p:ph type="body" idx="2"/>
          </p:nvPr>
        </p:nvSpPr>
        <p:spPr>
          <a:xfrm>
            <a:off x="467424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21"/>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457200" y="1203480"/>
            <a:ext cx="822924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body" idx="1"/>
          </p:nvPr>
        </p:nvSpPr>
        <p:spPr>
          <a:xfrm>
            <a:off x="45720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2"/>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22"/>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3"/>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3"/>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4"/>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5"/>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25"/>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6"/>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6"/>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6"/>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6"/>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6"/>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body" idx="1"/>
          </p:nvPr>
        </p:nvSpPr>
        <p:spPr>
          <a:xfrm>
            <a:off x="45720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 name="Google Shape;19;p5"/>
          <p:cNvSpPr txBox="1">
            <a:spLocks noGrp="1"/>
          </p:cNvSpPr>
          <p:nvPr>
            <p:ph type="body" idx="2"/>
          </p:nvPr>
        </p:nvSpPr>
        <p:spPr>
          <a:xfrm>
            <a:off x="467424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
        <p:cNvGrpSpPr/>
        <p:nvPr/>
      </p:nvGrpSpPr>
      <p:grpSpPr>
        <a:xfrm>
          <a:off x="0" y="0"/>
          <a:ext cx="0" cy="0"/>
          <a:chOff x="0" y="0"/>
          <a:chExt cx="0" cy="0"/>
        </a:xfrm>
      </p:grpSpPr>
      <p:sp>
        <p:nvSpPr>
          <p:cNvPr id="23" name="Google Shape;23;p7"/>
          <p:cNvSpPr txBox="1">
            <a:spLocks noGrp="1"/>
          </p:cNvSpPr>
          <p:nvPr>
            <p:ph type="subTitle" idx="1"/>
          </p:nvPr>
        </p:nvSpPr>
        <p:spPr>
          <a:xfrm>
            <a:off x="311760" y="744480"/>
            <a:ext cx="8520120" cy="951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8"/>
          <p:cNvSpPr txBox="1">
            <a:spLocks noGrp="1"/>
          </p:cNvSpPr>
          <p:nvPr>
            <p:ph type="body" idx="2"/>
          </p:nvPr>
        </p:nvSpPr>
        <p:spPr>
          <a:xfrm>
            <a:off x="467424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8"/>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457200" y="1203480"/>
            <a:ext cx="4015800" cy="29833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9"/>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9"/>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311760" y="744480"/>
            <a:ext cx="8520120" cy="2052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0"/>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10"/>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60" y="744480"/>
            <a:ext cx="8520120" cy="205236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latin typeface="Times New Roman"/>
              <a:ea typeface="Times New Roman"/>
              <a:cs typeface="Times New Roman"/>
              <a:sym typeface="Times New Roman"/>
            </a:endParaRPr>
          </a:p>
        </p:txBody>
      </p:sp>
      <p:sp>
        <p:nvSpPr>
          <p:cNvPr id="8" name="Google Shape;8;p1"/>
          <p:cNvSpPr txBox="1">
            <a:spLocks noGrp="1"/>
          </p:cNvSpPr>
          <p:nvPr>
            <p:ph type="body" idx="1"/>
          </p:nvPr>
        </p:nvSpPr>
        <p:spPr>
          <a:xfrm>
            <a:off x="457200" y="1203480"/>
            <a:ext cx="8229240" cy="29833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1760" y="444960"/>
            <a:ext cx="852012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9" name="Google Shape;59;p14"/>
          <p:cNvSpPr txBox="1">
            <a:spLocks noGrp="1"/>
          </p:cNvSpPr>
          <p:nvPr>
            <p:ph type="body" idx="1"/>
          </p:nvPr>
        </p:nvSpPr>
        <p:spPr>
          <a:xfrm>
            <a:off x="311760" y="1152360"/>
            <a:ext cx="8520120" cy="34160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0" name="Google Shape;60;p14"/>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400" b="0" strike="noStrike">
                <a:solidFill>
                  <a:srgbClr val="000000"/>
                </a:solidFill>
                <a:latin typeface="Arial"/>
                <a:ea typeface="Arial"/>
                <a:cs typeface="Arial"/>
                <a:sym typeface="Arial"/>
              </a:defRPr>
            </a:lvl1pPr>
            <a:lvl2pPr marL="0" marR="0" lvl="1" indent="0" algn="r" rtl="0">
              <a:lnSpc>
                <a:spcPct val="100000"/>
              </a:lnSpc>
              <a:spcBef>
                <a:spcPts val="0"/>
              </a:spcBef>
              <a:buNone/>
              <a:defRPr sz="1400" b="0" strike="noStrike">
                <a:solidFill>
                  <a:srgbClr val="000000"/>
                </a:solidFill>
                <a:latin typeface="Arial"/>
                <a:ea typeface="Arial"/>
                <a:cs typeface="Arial"/>
                <a:sym typeface="Arial"/>
              </a:defRPr>
            </a:lvl2pPr>
            <a:lvl3pPr marL="0" marR="0" lvl="2" indent="0" algn="r" rtl="0">
              <a:lnSpc>
                <a:spcPct val="100000"/>
              </a:lnSpc>
              <a:spcBef>
                <a:spcPts val="0"/>
              </a:spcBef>
              <a:buNone/>
              <a:defRPr sz="1400" b="0" strike="noStrike">
                <a:solidFill>
                  <a:srgbClr val="000000"/>
                </a:solidFill>
                <a:latin typeface="Arial"/>
                <a:ea typeface="Arial"/>
                <a:cs typeface="Arial"/>
                <a:sym typeface="Arial"/>
              </a:defRPr>
            </a:lvl3pPr>
            <a:lvl4pPr marL="0" marR="0" lvl="3" indent="0" algn="r" rtl="0">
              <a:lnSpc>
                <a:spcPct val="100000"/>
              </a:lnSpc>
              <a:spcBef>
                <a:spcPts val="0"/>
              </a:spcBef>
              <a:buNone/>
              <a:defRPr sz="1400" b="0" strike="noStrike">
                <a:solidFill>
                  <a:srgbClr val="000000"/>
                </a:solidFill>
                <a:latin typeface="Arial"/>
                <a:ea typeface="Arial"/>
                <a:cs typeface="Arial"/>
                <a:sym typeface="Arial"/>
              </a:defRPr>
            </a:lvl4pPr>
            <a:lvl5pPr marL="0" marR="0" lvl="4" indent="0" algn="r" rtl="0">
              <a:lnSpc>
                <a:spcPct val="100000"/>
              </a:lnSpc>
              <a:spcBef>
                <a:spcPts val="0"/>
              </a:spcBef>
              <a:buNone/>
              <a:defRPr sz="1400" b="0" strike="noStrike">
                <a:solidFill>
                  <a:srgbClr val="000000"/>
                </a:solidFill>
                <a:latin typeface="Arial"/>
                <a:ea typeface="Arial"/>
                <a:cs typeface="Arial"/>
                <a:sym typeface="Arial"/>
              </a:defRPr>
            </a:lvl5pPr>
            <a:lvl6pPr marL="0" marR="0" lvl="5" indent="0" algn="r" rtl="0">
              <a:lnSpc>
                <a:spcPct val="100000"/>
              </a:lnSpc>
              <a:spcBef>
                <a:spcPts val="0"/>
              </a:spcBef>
              <a:buNone/>
              <a:defRPr sz="1400" b="0" strike="noStrike">
                <a:solidFill>
                  <a:srgbClr val="000000"/>
                </a:solidFill>
                <a:latin typeface="Arial"/>
                <a:ea typeface="Arial"/>
                <a:cs typeface="Arial"/>
                <a:sym typeface="Arial"/>
              </a:defRPr>
            </a:lvl6pPr>
            <a:lvl7pPr marL="0" marR="0" lvl="6" indent="0" algn="r" rtl="0">
              <a:lnSpc>
                <a:spcPct val="100000"/>
              </a:lnSpc>
              <a:spcBef>
                <a:spcPts val="0"/>
              </a:spcBef>
              <a:buNone/>
              <a:defRPr sz="1400" b="0" strike="noStrike">
                <a:solidFill>
                  <a:srgbClr val="000000"/>
                </a:solidFill>
                <a:latin typeface="Arial"/>
                <a:ea typeface="Arial"/>
                <a:cs typeface="Arial"/>
                <a:sym typeface="Arial"/>
              </a:defRPr>
            </a:lvl7pPr>
            <a:lvl8pPr marL="0" marR="0" lvl="7" indent="0" algn="r" rtl="0">
              <a:lnSpc>
                <a:spcPct val="100000"/>
              </a:lnSpc>
              <a:spcBef>
                <a:spcPts val="0"/>
              </a:spcBef>
              <a:buNone/>
              <a:defRPr sz="1400" b="0" strike="noStrike">
                <a:solidFill>
                  <a:srgbClr val="000000"/>
                </a:solidFill>
                <a:latin typeface="Arial"/>
                <a:ea typeface="Arial"/>
                <a:cs typeface="Arial"/>
                <a:sym typeface="Arial"/>
              </a:defRPr>
            </a:lvl8pPr>
            <a:lvl9pPr marL="0" marR="0" lvl="8" indent="0" algn="r" rtl="0">
              <a:lnSpc>
                <a:spcPct val="100000"/>
              </a:lnSpc>
              <a:spcBef>
                <a:spcPts val="0"/>
              </a:spcBef>
              <a:buNone/>
              <a:defRPr sz="1400" b="0" strike="noStrik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7"/>
          <p:cNvSpPr txBox="1"/>
          <p:nvPr/>
        </p:nvSpPr>
        <p:spPr>
          <a:xfrm>
            <a:off x="311760" y="744480"/>
            <a:ext cx="8520120" cy="205236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None/>
            </a:pPr>
            <a:endParaRPr sz="1400" b="0" strike="noStrike">
              <a:solidFill>
                <a:srgbClr val="000000"/>
              </a:solidFill>
              <a:latin typeface="Arial"/>
              <a:ea typeface="Arial"/>
              <a:cs typeface="Arial"/>
              <a:sym typeface="Arial"/>
            </a:endParaRPr>
          </a:p>
        </p:txBody>
      </p:sp>
      <p:sp>
        <p:nvSpPr>
          <p:cNvPr id="114" name="Google Shape;114;p27"/>
          <p:cNvSpPr txBox="1"/>
          <p:nvPr/>
        </p:nvSpPr>
        <p:spPr>
          <a:xfrm>
            <a:off x="311760" y="2834280"/>
            <a:ext cx="8520120" cy="79236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400" b="0" strike="noStrike">
                <a:solidFill>
                  <a:srgbClr val="000000"/>
                </a:solidFill>
                <a:latin typeface="Arial"/>
                <a:ea typeface="Arial"/>
                <a:cs typeface="Arial"/>
                <a:sym typeface="Arial"/>
              </a:rPr>
              <a:t>By Salman Shaffique</a:t>
            </a:r>
            <a:endParaRPr sz="1400" b="0" strike="noStrike">
              <a:latin typeface="Arial"/>
              <a:ea typeface="Arial"/>
              <a:cs typeface="Arial"/>
              <a:sym typeface="Arial"/>
            </a:endParaRPr>
          </a:p>
        </p:txBody>
      </p:sp>
      <p:sp>
        <p:nvSpPr>
          <p:cNvPr id="115" name="Google Shape;115;p27"/>
          <p:cNvSpPr txBox="1"/>
          <p:nvPr/>
        </p:nvSpPr>
        <p:spPr>
          <a:xfrm>
            <a:off x="3528000" y="2277000"/>
            <a:ext cx="2891520" cy="603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en-GB" sz="1800" b="0" strike="noStrike">
                <a:latin typeface="Arial"/>
                <a:ea typeface="Arial"/>
                <a:cs typeface="Arial"/>
                <a:sym typeface="Arial"/>
              </a:rPr>
              <a:t>She wants revenge </a:t>
            </a:r>
            <a:endParaRPr sz="1800" b="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8"/>
          <p:cNvSpPr txBox="1"/>
          <p:nvPr/>
        </p:nvSpPr>
        <p:spPr>
          <a:xfrm>
            <a:off x="311760" y="444960"/>
            <a:ext cx="8520120" cy="5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Plot</a:t>
            </a:r>
            <a:endParaRPr sz="1400" b="0" strike="noStrike">
              <a:solidFill>
                <a:srgbClr val="000000"/>
              </a:solidFill>
              <a:latin typeface="Arial"/>
              <a:ea typeface="Arial"/>
              <a:cs typeface="Arial"/>
              <a:sym typeface="Arial"/>
            </a:endParaRPr>
          </a:p>
        </p:txBody>
      </p:sp>
      <p:sp>
        <p:nvSpPr>
          <p:cNvPr id="121" name="Google Shape;121;p28"/>
          <p:cNvSpPr txBox="1"/>
          <p:nvPr/>
        </p:nvSpPr>
        <p:spPr>
          <a:xfrm>
            <a:off x="311760" y="1152360"/>
            <a:ext cx="8520120" cy="3990600"/>
          </a:xfrm>
          <a:prstGeom prst="rect">
            <a:avLst/>
          </a:prstGeom>
          <a:noFill/>
          <a:ln>
            <a:noFill/>
          </a:ln>
        </p:spPr>
        <p:txBody>
          <a:bodyPr spcFirstLastPara="1" wrap="square" lIns="91425" tIns="91425" rIns="91425" bIns="91425" anchor="t" anchorCtr="0">
            <a:noAutofit/>
          </a:bodyPr>
          <a:lstStyle/>
          <a:p>
            <a:pPr marL="432000" marR="0" lvl="0" indent="-324000" algn="l" rtl="0">
              <a:spcBef>
                <a:spcPts val="0"/>
              </a:spcBef>
              <a:spcAft>
                <a:spcPts val="0"/>
              </a:spcAft>
              <a:buClr>
                <a:srgbClr val="FFFFFF"/>
              </a:buClr>
              <a:buSzPts val="630"/>
              <a:buFont typeface="Noto Sans Symbols"/>
              <a:buChar char="●"/>
            </a:pPr>
            <a:r>
              <a:rPr lang="en-GB" sz="1400" b="0" strike="noStrike" dirty="0">
                <a:solidFill>
                  <a:srgbClr val="000000"/>
                </a:solidFill>
                <a:latin typeface="Arial"/>
                <a:ea typeface="Arial"/>
                <a:cs typeface="Arial"/>
                <a:sym typeface="Arial"/>
              </a:rPr>
              <a:t>When an 18 year old girl named jane was almost burnt alive with her family by a boy she stuck up for she is left with pale white skin and a theist for revenge.</a:t>
            </a:r>
            <a:endParaRPr sz="1400" b="0" strike="noStrike" dirty="0">
              <a:solidFill>
                <a:srgbClr val="000000"/>
              </a:solidFill>
              <a:latin typeface="Arial"/>
              <a:ea typeface="Arial"/>
              <a:cs typeface="Arial"/>
              <a:sym typeface="Arial"/>
            </a:endParaRPr>
          </a:p>
          <a:p>
            <a:pPr marL="432000" marR="0" lvl="0" indent="-324000" algn="l" rtl="0">
              <a:spcBef>
                <a:spcPts val="1417"/>
              </a:spcBef>
              <a:spcAft>
                <a:spcPts val="0"/>
              </a:spcAft>
              <a:buClr>
                <a:srgbClr val="FFFFFF"/>
              </a:buClr>
              <a:buSzPts val="630"/>
              <a:buFont typeface="Noto Sans Symbols"/>
              <a:buChar char="●"/>
            </a:pPr>
            <a:r>
              <a:rPr lang="en-GB" sz="1400" b="0" strike="noStrike" dirty="0">
                <a:solidFill>
                  <a:srgbClr val="000000"/>
                </a:solidFill>
                <a:latin typeface="Arial"/>
                <a:ea typeface="Arial"/>
                <a:cs typeface="Arial"/>
                <a:sym typeface="Arial"/>
              </a:rPr>
              <a:t>Jane tracks Jeff to the school were 4 friends Corey/Jake/Sam and Colby have been kept behind in a detention and when the teacher miserly diapers the teens are left to fight alone agents Jeff and try and escape the school as Jane and Jeff have a final battle in the school were it all began.</a:t>
            </a:r>
            <a:endParaRPr sz="1400" b="0" strike="noStrik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9"/>
          <p:cNvSpPr txBox="1"/>
          <p:nvPr/>
        </p:nvSpPr>
        <p:spPr>
          <a:xfrm>
            <a:off x="311760" y="416160"/>
            <a:ext cx="8520120" cy="5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Main Characters </a:t>
            </a:r>
            <a:endParaRPr sz="1400" b="0" strike="noStrike">
              <a:solidFill>
                <a:srgbClr val="000000"/>
              </a:solidFill>
              <a:latin typeface="Arial"/>
              <a:ea typeface="Arial"/>
              <a:cs typeface="Arial"/>
              <a:sym typeface="Arial"/>
            </a:endParaRPr>
          </a:p>
        </p:txBody>
      </p:sp>
      <p:sp>
        <p:nvSpPr>
          <p:cNvPr id="127" name="Google Shape;127;p29"/>
          <p:cNvSpPr txBox="1"/>
          <p:nvPr/>
        </p:nvSpPr>
        <p:spPr>
          <a:xfrm>
            <a:off x="311760" y="1152360"/>
            <a:ext cx="8520120" cy="34160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dirty="0">
                <a:solidFill>
                  <a:srgbClr val="000000"/>
                </a:solidFill>
                <a:latin typeface="Comic Sans MS"/>
                <a:ea typeface="Comic Sans MS"/>
                <a:cs typeface="Comic Sans MS"/>
                <a:sym typeface="Comic Sans MS"/>
              </a:rPr>
              <a:t>.Jane is an American 18 year old girl from Kansas city she was recreantly almost murdered bye her next-door </a:t>
            </a:r>
            <a:r>
              <a:rPr lang="en-GB" sz="1400" b="0" strike="noStrike" dirty="0" err="1">
                <a:solidFill>
                  <a:srgbClr val="000000"/>
                </a:solidFill>
                <a:latin typeface="Comic Sans MS"/>
                <a:ea typeface="Comic Sans MS"/>
                <a:cs typeface="Comic Sans MS"/>
                <a:sym typeface="Comic Sans MS"/>
              </a:rPr>
              <a:t>Naber</a:t>
            </a:r>
            <a:r>
              <a:rPr lang="en-GB" sz="1400" b="0" strike="noStrike" dirty="0">
                <a:solidFill>
                  <a:srgbClr val="000000"/>
                </a:solidFill>
                <a:latin typeface="Comic Sans MS"/>
                <a:ea typeface="Comic Sans MS"/>
                <a:cs typeface="Comic Sans MS"/>
                <a:sym typeface="Comic Sans MS"/>
              </a:rPr>
              <a:t> who is also the same age and goes to the same school. the only thing Jane has got on her mind after Jeff killed her family is to get revenge on Jeff bye killing him.</a:t>
            </a:r>
            <a:endParaRPr sz="1400" b="0"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strike="noStrike" dirty="0">
                <a:solidFill>
                  <a:srgbClr val="000000"/>
                </a:solidFill>
                <a:latin typeface="Comic Sans MS"/>
                <a:ea typeface="Comic Sans MS"/>
                <a:cs typeface="Comic Sans MS"/>
                <a:sym typeface="Comic Sans MS"/>
              </a:rPr>
              <a:t>.Jeff is also from Kansas and when through a </a:t>
            </a:r>
            <a:r>
              <a:rPr lang="en-GB" sz="1400" b="0" strike="noStrike">
                <a:solidFill>
                  <a:srgbClr val="000000"/>
                </a:solidFill>
                <a:latin typeface="Comic Sans MS"/>
                <a:ea typeface="Comic Sans MS"/>
                <a:cs typeface="Comic Sans MS"/>
                <a:sym typeface="Comic Sans MS"/>
              </a:rPr>
              <a:t>traumatic experience </a:t>
            </a:r>
            <a:r>
              <a:rPr lang="en-GB" sz="1400" b="0" strike="noStrike" dirty="0">
                <a:solidFill>
                  <a:srgbClr val="000000"/>
                </a:solidFill>
                <a:latin typeface="Comic Sans MS"/>
                <a:ea typeface="Comic Sans MS"/>
                <a:cs typeface="Comic Sans MS"/>
                <a:sym typeface="Comic Sans MS"/>
              </a:rPr>
              <a:t>were he was almost burnt alive but </a:t>
            </a:r>
            <a:r>
              <a:rPr lang="en-GB" sz="1400" b="0" strike="noStrike" dirty="0" err="1">
                <a:solidFill>
                  <a:srgbClr val="000000"/>
                </a:solidFill>
                <a:latin typeface="Comic Sans MS"/>
                <a:ea typeface="Comic Sans MS"/>
                <a:cs typeface="Comic Sans MS"/>
                <a:sym typeface="Comic Sans MS"/>
              </a:rPr>
              <a:t>maged</a:t>
            </a:r>
            <a:r>
              <a:rPr lang="en-GB" sz="1400" b="0" strike="noStrike" dirty="0">
                <a:solidFill>
                  <a:srgbClr val="000000"/>
                </a:solidFill>
                <a:latin typeface="Comic Sans MS"/>
                <a:ea typeface="Comic Sans MS"/>
                <a:cs typeface="Comic Sans MS"/>
                <a:sym typeface="Comic Sans MS"/>
              </a:rPr>
              <a:t> to put him self out before the fire killed him. Out ragged that the bully's who did this to him got away he to </a:t>
            </a:r>
            <a:r>
              <a:rPr lang="en-GB" sz="1400" b="0" strike="noStrike" dirty="0" err="1">
                <a:solidFill>
                  <a:srgbClr val="000000"/>
                </a:solidFill>
                <a:latin typeface="Comic Sans MS"/>
                <a:ea typeface="Comic Sans MS"/>
                <a:cs typeface="Comic Sans MS"/>
                <a:sym typeface="Comic Sans MS"/>
              </a:rPr>
              <a:t>toke</a:t>
            </a:r>
            <a:r>
              <a:rPr lang="en-GB" sz="1400" b="0" strike="noStrike" dirty="0">
                <a:solidFill>
                  <a:srgbClr val="000000"/>
                </a:solidFill>
                <a:latin typeface="Comic Sans MS"/>
                <a:ea typeface="Comic Sans MS"/>
                <a:cs typeface="Comic Sans MS"/>
                <a:sym typeface="Comic Sans MS"/>
              </a:rPr>
              <a:t> it out his rage on the world stating whit him self he cut out his eye lash's and cut out a giant smile form one cheek to the other then killed his family including his little brother before wisp </a:t>
            </a:r>
            <a:r>
              <a:rPr lang="en-GB" sz="1400" b="0" strike="noStrike" dirty="0" err="1">
                <a:solidFill>
                  <a:srgbClr val="000000"/>
                </a:solidFill>
                <a:latin typeface="Comic Sans MS"/>
                <a:ea typeface="Comic Sans MS"/>
                <a:cs typeface="Comic Sans MS"/>
                <a:sym typeface="Comic Sans MS"/>
              </a:rPr>
              <a:t>iring</a:t>
            </a:r>
            <a:r>
              <a:rPr lang="en-GB" sz="1400" b="0" strike="noStrike" dirty="0">
                <a:solidFill>
                  <a:srgbClr val="000000"/>
                </a:solidFill>
                <a:latin typeface="Comic Sans MS"/>
                <a:ea typeface="Comic Sans MS"/>
                <a:cs typeface="Comic Sans MS"/>
                <a:sym typeface="Comic Sans MS"/>
              </a:rPr>
              <a:t> go back to sleep. After that night Jeff was never seen </a:t>
            </a:r>
            <a:r>
              <a:rPr lang="en-GB" sz="1400" b="0" strike="noStrike" dirty="0" err="1">
                <a:solidFill>
                  <a:srgbClr val="000000"/>
                </a:solidFill>
                <a:latin typeface="Comic Sans MS"/>
                <a:ea typeface="Comic Sans MS"/>
                <a:cs typeface="Comic Sans MS"/>
                <a:sym typeface="Comic Sans MS"/>
              </a:rPr>
              <a:t>agine</a:t>
            </a:r>
            <a:r>
              <a:rPr lang="en-GB" sz="1400" b="0" strike="noStrike" dirty="0">
                <a:solidFill>
                  <a:srgbClr val="000000"/>
                </a:solidFill>
                <a:latin typeface="Comic Sans MS"/>
                <a:ea typeface="Comic Sans MS"/>
                <a:cs typeface="Comic Sans MS"/>
                <a:sym typeface="Comic Sans MS"/>
              </a:rPr>
              <a:t>.</a:t>
            </a:r>
            <a:endParaRPr sz="1400" b="0"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strike="noStrike" dirty="0">
                <a:solidFill>
                  <a:srgbClr val="000000"/>
                </a:solidFill>
                <a:latin typeface="Comic Sans MS"/>
                <a:ea typeface="Comic Sans MS"/>
                <a:cs typeface="Comic Sans MS"/>
                <a:sym typeface="Comic Sans MS"/>
              </a:rPr>
              <a:t>.</a:t>
            </a:r>
            <a:r>
              <a:rPr lang="en-GB" sz="1400" b="0" strike="noStrike" dirty="0" err="1">
                <a:solidFill>
                  <a:srgbClr val="000000"/>
                </a:solidFill>
                <a:latin typeface="Comic Sans MS"/>
                <a:ea typeface="Comic Sans MS"/>
                <a:cs typeface="Comic Sans MS"/>
                <a:sym typeface="Comic Sans MS"/>
              </a:rPr>
              <a:t>corey</a:t>
            </a:r>
            <a:r>
              <a:rPr lang="en-GB" sz="1400" b="0" strike="noStrike" dirty="0">
                <a:solidFill>
                  <a:srgbClr val="000000"/>
                </a:solidFill>
                <a:latin typeface="Comic Sans MS"/>
                <a:ea typeface="Comic Sans MS"/>
                <a:cs typeface="Comic Sans MS"/>
                <a:sym typeface="Comic Sans MS"/>
              </a:rPr>
              <a:t>/Jake /Sam and Colby are 16 year old that go to the same school that Jane and Jeff when to 3 years before. Corey is the funniest out of the group always trying to make people to laugh. Jake is the silly one of the group he tends to make laugh just because how dumb his actions are. Sam is the intelligent one he tends to always have a solutions to problems the group finds them self in. Colby is the social media freak always posting and cheeking his DM'S he is also best friends with </a:t>
            </a:r>
            <a:r>
              <a:rPr lang="en-GB" sz="1400" b="0" strike="noStrike" dirty="0" err="1">
                <a:solidFill>
                  <a:srgbClr val="000000"/>
                </a:solidFill>
                <a:latin typeface="Comic Sans MS"/>
                <a:ea typeface="Comic Sans MS"/>
                <a:cs typeface="Comic Sans MS"/>
                <a:sym typeface="Comic Sans MS"/>
              </a:rPr>
              <a:t>sam.</a:t>
            </a:r>
            <a:r>
              <a:rPr lang="en-GB" sz="1400" b="0" strike="noStrike" dirty="0">
                <a:solidFill>
                  <a:srgbClr val="000000"/>
                </a:solidFill>
                <a:latin typeface="Comic Sans MS"/>
                <a:ea typeface="Comic Sans MS"/>
                <a:cs typeface="Comic Sans MS"/>
                <a:sym typeface="Comic Sans MS"/>
              </a:rPr>
              <a:t> </a:t>
            </a:r>
            <a:endParaRPr sz="1400" b="0" strike="noStrik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0"/>
          <p:cNvSpPr txBox="1"/>
          <p:nvPr/>
        </p:nvSpPr>
        <p:spPr>
          <a:xfrm>
            <a:off x="311760" y="-49320"/>
            <a:ext cx="8520120" cy="5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Inspirations</a:t>
            </a:r>
            <a:endParaRPr sz="1400" b="0" strike="noStrike">
              <a:solidFill>
                <a:srgbClr val="000000"/>
              </a:solidFill>
              <a:latin typeface="Arial"/>
              <a:ea typeface="Arial"/>
              <a:cs typeface="Arial"/>
              <a:sym typeface="Arial"/>
            </a:endParaRPr>
          </a:p>
        </p:txBody>
      </p:sp>
      <p:pic>
        <p:nvPicPr>
          <p:cNvPr id="133" name="Google Shape;133;p30"/>
          <p:cNvPicPr preferRelativeResize="0"/>
          <p:nvPr/>
        </p:nvPicPr>
        <p:blipFill rotWithShape="1">
          <a:blip r:embed="rId3">
            <a:alphaModFix/>
          </a:blip>
          <a:srcRect/>
          <a:stretch/>
        </p:blipFill>
        <p:spPr>
          <a:xfrm>
            <a:off x="3465360" y="1205280"/>
            <a:ext cx="5678640" cy="3938400"/>
          </a:xfrm>
          <a:prstGeom prst="rect">
            <a:avLst/>
          </a:prstGeom>
          <a:noFill/>
          <a:ln>
            <a:noFill/>
          </a:ln>
        </p:spPr>
      </p:pic>
      <p:pic>
        <p:nvPicPr>
          <p:cNvPr id="134" name="Google Shape;134;p30"/>
          <p:cNvPicPr preferRelativeResize="0"/>
          <p:nvPr/>
        </p:nvPicPr>
        <p:blipFill rotWithShape="1">
          <a:blip r:embed="rId4">
            <a:alphaModFix/>
          </a:blip>
          <a:srcRect/>
          <a:stretch/>
        </p:blipFill>
        <p:spPr>
          <a:xfrm>
            <a:off x="144000" y="523080"/>
            <a:ext cx="3240000" cy="3004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31"/>
          <p:cNvSpPr txBox="1"/>
          <p:nvPr/>
        </p:nvSpPr>
        <p:spPr>
          <a:xfrm>
            <a:off x="311760" y="444960"/>
            <a:ext cx="8520120" cy="57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Props I will be using</a:t>
            </a:r>
            <a:br>
              <a:rPr lang="en-GB" sz="1800"/>
            </a:br>
            <a:br>
              <a:rPr lang="en-GB" sz="1800"/>
            </a:br>
            <a:br>
              <a:rPr lang="en-GB" sz="1800"/>
            </a:br>
            <a:br>
              <a:rPr lang="en-GB" sz="1800"/>
            </a:br>
            <a:r>
              <a:rPr lang="en-GB" sz="1400" b="0" strike="noStrike">
                <a:solidFill>
                  <a:srgbClr val="000000"/>
                </a:solidFill>
                <a:latin typeface="Arial"/>
                <a:ea typeface="Arial"/>
                <a:cs typeface="Arial"/>
                <a:sym typeface="Arial"/>
              </a:rPr>
              <a:t>I will use fake blood that I can get from pound land and I will buy to fake nifes besides that no other props are needed</a:t>
            </a:r>
            <a:endParaRPr sz="1400" b="0" strike="noStrike">
              <a:solidFill>
                <a:srgbClr val="000000"/>
              </a:solidFill>
              <a:latin typeface="Arial"/>
              <a:ea typeface="Arial"/>
              <a:cs typeface="Arial"/>
              <a:sym typeface="Arial"/>
            </a:endParaRPr>
          </a:p>
        </p:txBody>
      </p:sp>
      <p:sp>
        <p:nvSpPr>
          <p:cNvPr id="140" name="Google Shape;140;p31"/>
          <p:cNvSpPr txBox="1"/>
          <p:nvPr/>
        </p:nvSpPr>
        <p:spPr>
          <a:xfrm>
            <a:off x="191880" y="1302120"/>
            <a:ext cx="4920480" cy="2042640"/>
          </a:xfrm>
          <a:prstGeom prst="rect">
            <a:avLst/>
          </a:prstGeom>
          <a:noFill/>
          <a:ln>
            <a:noFill/>
          </a:ln>
        </p:spPr>
        <p:txBody>
          <a:bodyPr spcFirstLastPara="1" wrap="square" lIns="91425" tIns="91425" rIns="91425" bIns="91425" anchor="t" anchorCtr="0">
            <a:noAutofit/>
          </a:bodyPr>
          <a:lstStyle/>
          <a:p>
            <a:pPr marL="114480" marR="0" lvl="0" indent="0" algn="l" rtl="0">
              <a:lnSpc>
                <a:spcPct val="100000"/>
              </a:lnSpc>
              <a:spcBef>
                <a:spcPts val="0"/>
              </a:spcBef>
              <a:spcAft>
                <a:spcPts val="0"/>
              </a:spcAft>
              <a:buNone/>
            </a:pPr>
            <a:r>
              <a:rPr lang="en-GB" sz="1600" b="0" strike="noStrike">
                <a:solidFill>
                  <a:srgbClr val="000000"/>
                </a:solidFill>
                <a:latin typeface="Comic Sans MS"/>
                <a:ea typeface="Comic Sans MS"/>
                <a:cs typeface="Comic Sans MS"/>
                <a:sym typeface="Comic Sans MS"/>
              </a:rPr>
              <a:t>  </a:t>
            </a:r>
            <a:r>
              <a:rPr lang="en-GB" sz="1600" b="0" strike="noStrike">
                <a:solidFill>
                  <a:srgbClr val="000000"/>
                </a:solidFill>
                <a:latin typeface="Arial"/>
                <a:ea typeface="Arial"/>
                <a:cs typeface="Arial"/>
                <a:sym typeface="Arial"/>
              </a:rPr>
              <a:t>    </a:t>
            </a:r>
            <a:endParaRPr sz="1600" b="0"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32"/>
          <p:cNvSpPr txBox="1"/>
          <p:nvPr/>
        </p:nvSpPr>
        <p:spPr>
          <a:xfrm>
            <a:off x="311760" y="444960"/>
            <a:ext cx="8520120" cy="5724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Technical Codes Psychological Thriller)</a:t>
            </a:r>
            <a:endParaRPr sz="1400" b="0" strike="noStrike">
              <a:solidFill>
                <a:srgbClr val="000000"/>
              </a:solidFill>
              <a:latin typeface="Arial"/>
              <a:ea typeface="Arial"/>
              <a:cs typeface="Arial"/>
              <a:sym typeface="Arial"/>
            </a:endParaRPr>
          </a:p>
        </p:txBody>
      </p:sp>
      <p:sp>
        <p:nvSpPr>
          <p:cNvPr id="146" name="Google Shape;146;p32"/>
          <p:cNvSpPr txBox="1"/>
          <p:nvPr/>
        </p:nvSpPr>
        <p:spPr>
          <a:xfrm>
            <a:off x="311760" y="1152360"/>
            <a:ext cx="8520120" cy="3416040"/>
          </a:xfrm>
          <a:prstGeom prst="rect">
            <a:avLst/>
          </a:prstGeom>
          <a:noFill/>
          <a:ln>
            <a:noFill/>
          </a:ln>
        </p:spPr>
        <p:txBody>
          <a:bodyPr spcFirstLastPara="1" wrap="square" lIns="90000" tIns="45000" rIns="90000" bIns="45000" anchor="t" anchorCtr="0">
            <a:noAutofit/>
          </a:bodyPr>
          <a:lstStyle/>
          <a:p>
            <a:pPr marL="114480" marR="0" lvl="0" indent="0" algn="l" rtl="0">
              <a:lnSpc>
                <a:spcPct val="100000"/>
              </a:lnSpc>
              <a:spcBef>
                <a:spcPts val="0"/>
              </a:spcBef>
              <a:spcAft>
                <a:spcPts val="0"/>
              </a:spcAft>
              <a:buNone/>
            </a:pPr>
            <a:r>
              <a:rPr lang="en-GB" sz="1400" b="0" strike="noStrike">
                <a:solidFill>
                  <a:srgbClr val="000000"/>
                </a:solidFill>
                <a:latin typeface="Comic Sans MS"/>
                <a:ea typeface="Comic Sans MS"/>
                <a:cs typeface="Comic Sans MS"/>
                <a:sym typeface="Comic Sans MS"/>
              </a:rPr>
              <a:t>:Dark Lighting to set a screy mood</a:t>
            </a:r>
            <a:endParaRPr sz="1400" b="0" strike="noStrike">
              <a:solidFill>
                <a:srgbClr val="000000"/>
              </a:solidFill>
              <a:latin typeface="Arial"/>
              <a:ea typeface="Arial"/>
              <a:cs typeface="Arial"/>
              <a:sym typeface="Arial"/>
            </a:endParaRPr>
          </a:p>
          <a:p>
            <a:pPr marL="114480" marR="0" lvl="0" indent="0" algn="l" rtl="0">
              <a:lnSpc>
                <a:spcPct val="114000"/>
              </a:lnSpc>
              <a:spcBef>
                <a:spcPts val="0"/>
              </a:spcBef>
              <a:spcAft>
                <a:spcPts val="0"/>
              </a:spcAft>
              <a:buNone/>
            </a:pPr>
            <a:endParaRPr sz="1400" b="0" strike="noStrike">
              <a:solidFill>
                <a:srgbClr val="000000"/>
              </a:solidFill>
              <a:latin typeface="Arial"/>
              <a:ea typeface="Arial"/>
              <a:cs typeface="Arial"/>
              <a:sym typeface="Arial"/>
            </a:endParaRPr>
          </a:p>
          <a:p>
            <a:pPr marL="114480" marR="0" lvl="0" indent="0" algn="l" rtl="0">
              <a:lnSpc>
                <a:spcPct val="114000"/>
              </a:lnSpc>
              <a:spcBef>
                <a:spcPts val="0"/>
              </a:spcBef>
              <a:spcAft>
                <a:spcPts val="0"/>
              </a:spcAft>
              <a:buNone/>
            </a:pPr>
            <a:r>
              <a:rPr lang="en-GB" sz="1400" b="0" strike="noStrike">
                <a:solidFill>
                  <a:srgbClr val="000000"/>
                </a:solidFill>
                <a:latin typeface="Comic Sans MS"/>
                <a:ea typeface="Comic Sans MS"/>
                <a:cs typeface="Comic Sans MS"/>
                <a:sym typeface="Comic Sans MS"/>
              </a:rPr>
              <a:t>:Dutch Angles. will help show the character is going in sane .</a:t>
            </a:r>
            <a:endParaRPr sz="1400" b="0" strike="noStrike">
              <a:solidFill>
                <a:srgbClr val="000000"/>
              </a:solidFill>
              <a:latin typeface="Arial"/>
              <a:ea typeface="Arial"/>
              <a:cs typeface="Arial"/>
              <a:sym typeface="Arial"/>
            </a:endParaRPr>
          </a:p>
          <a:p>
            <a:pPr marL="114480" marR="0" lvl="0" indent="0" algn="l" rtl="0">
              <a:lnSpc>
                <a:spcPct val="114000"/>
              </a:lnSpc>
              <a:spcBef>
                <a:spcPts val="0"/>
              </a:spcBef>
              <a:spcAft>
                <a:spcPts val="0"/>
              </a:spcAft>
              <a:buNone/>
            </a:pPr>
            <a:endParaRPr sz="1400" b="0"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33"/>
          <p:cNvSpPr txBox="1"/>
          <p:nvPr/>
        </p:nvSpPr>
        <p:spPr>
          <a:xfrm>
            <a:off x="311760" y="205560"/>
            <a:ext cx="8520120" cy="5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Arial"/>
                <a:ea typeface="Arial"/>
                <a:cs typeface="Arial"/>
                <a:sym typeface="Arial"/>
              </a:rPr>
              <a:t>Locations</a:t>
            </a:r>
            <a:endParaRPr sz="1400" b="0" strike="noStrike">
              <a:solidFill>
                <a:srgbClr val="000000"/>
              </a:solidFill>
              <a:latin typeface="Arial"/>
              <a:ea typeface="Arial"/>
              <a:cs typeface="Arial"/>
              <a:sym typeface="Arial"/>
            </a:endParaRPr>
          </a:p>
        </p:txBody>
      </p:sp>
      <p:sp>
        <p:nvSpPr>
          <p:cNvPr id="152" name="Google Shape;152;p33"/>
          <p:cNvSpPr txBox="1"/>
          <p:nvPr/>
        </p:nvSpPr>
        <p:spPr>
          <a:xfrm>
            <a:off x="311760" y="983880"/>
            <a:ext cx="4214880" cy="40528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400" b="0" strike="noStrike">
                <a:solidFill>
                  <a:srgbClr val="000000"/>
                </a:solidFill>
                <a:latin typeface="Comic Sans MS"/>
                <a:ea typeface="Comic Sans MS"/>
                <a:cs typeface="Comic Sans MS"/>
                <a:sym typeface="Comic Sans MS"/>
              </a:rPr>
              <a:t>Bradford college will be the location and around on campus the scenes will take place next to the college as well and I plan to have night time sense aswell</a:t>
            </a:r>
            <a:endParaRPr sz="1400" b="0" strike="noStrik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E8ABB243-AD63-B841-805F-1A5B0FEC3C16}"/>
              </a:ext>
            </a:extLst>
          </p:cNvPr>
          <p:cNvPicPr>
            <a:picLocks noChangeAspect="1"/>
          </p:cNvPicPr>
          <p:nvPr/>
        </p:nvPicPr>
        <p:blipFill>
          <a:blip r:embed="rId3"/>
          <a:stretch>
            <a:fillRect/>
          </a:stretch>
        </p:blipFill>
        <p:spPr>
          <a:xfrm>
            <a:off x="3865218" y="2329345"/>
            <a:ext cx="5080000" cy="2667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On-screen Show (16:9)</PresentationFormat>
  <Paragraphs>20</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Comic Sans MS</vt:lpstr>
      <vt:lpstr>Noto Sans Symbols</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Salman Shaffique (Student)</cp:lastModifiedBy>
  <cp:revision>1</cp:revision>
  <dcterms:modified xsi:type="dcterms:W3CDTF">2021-10-15T09:10:32Z</dcterms:modified>
</cp:coreProperties>
</file>