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8C2266-81D3-41F8-8F47-5D331F974DF9}" v="82" dt="2022-03-17T11:35:34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Colvill (Student)" userId="S::10619316@bradfordcollege.ac.uk::a2d464ea-712e-4cd6-8654-7889cef641ba" providerId="AD" clId="Web-{5A8C2266-81D3-41F8-8F47-5D331F974DF9}"/>
    <pc:docChg chg="mod addSld delSld modSld">
      <pc:chgData name="Joseph Colvill (Student)" userId="S::10619316@bradfordcollege.ac.uk::a2d464ea-712e-4cd6-8654-7889cef641ba" providerId="AD" clId="Web-{5A8C2266-81D3-41F8-8F47-5D331F974DF9}" dt="2022-03-17T11:35:34.429" v="63"/>
      <pc:docMkLst>
        <pc:docMk/>
      </pc:docMkLst>
      <pc:sldChg chg="addSp delSp modSp mod setBg">
        <pc:chgData name="Joseph Colvill (Student)" userId="S::10619316@bradfordcollege.ac.uk::a2d464ea-712e-4cd6-8654-7889cef641ba" providerId="AD" clId="Web-{5A8C2266-81D3-41F8-8F47-5D331F974DF9}" dt="2022-03-17T11:35:34.429" v="63"/>
        <pc:sldMkLst>
          <pc:docMk/>
          <pc:sldMk cId="109857222" sldId="256"/>
        </pc:sldMkLst>
        <pc:spChg chg="del">
          <ac:chgData name="Joseph Colvill (Student)" userId="S::10619316@bradfordcollege.ac.uk::a2d464ea-712e-4cd6-8654-7889cef641ba" providerId="AD" clId="Web-{5A8C2266-81D3-41F8-8F47-5D331F974DF9}" dt="2022-03-17T11:28:14.011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oseph Colvill (Student)" userId="S::10619316@bradfordcollege.ac.uk::a2d464ea-712e-4cd6-8654-7889cef641ba" providerId="AD" clId="Web-{5A8C2266-81D3-41F8-8F47-5D331F974DF9}" dt="2022-03-17T11:28:16.918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Joseph Colvill (Student)" userId="S::10619316@bradfordcollege.ac.uk::a2d464ea-712e-4cd6-8654-7889cef641ba" providerId="AD" clId="Web-{5A8C2266-81D3-41F8-8F47-5D331F974DF9}" dt="2022-03-17T11:33:45.114" v="56" actId="1076"/>
          <ac:spMkLst>
            <pc:docMk/>
            <pc:sldMk cId="109857222" sldId="256"/>
            <ac:spMk id="16" creationId="{11E9214F-9DB6-4031-8D41-C49E3435DAF3}"/>
          </ac:spMkLst>
        </pc:spChg>
        <pc:spChg chg="add">
          <ac:chgData name="Joseph Colvill (Student)" userId="S::10619316@bradfordcollege.ac.uk::a2d464ea-712e-4cd6-8654-7889cef641ba" providerId="AD" clId="Web-{5A8C2266-81D3-41F8-8F47-5D331F974DF9}" dt="2022-03-17T11:35:34.429" v="63"/>
          <ac:spMkLst>
            <pc:docMk/>
            <pc:sldMk cId="109857222" sldId="256"/>
            <ac:spMk id="18" creationId="{949307CE-4095-484A-BBCE-E0C9EBA0DB75}"/>
          </ac:spMkLst>
        </pc:spChg>
        <pc:spChg chg="add">
          <ac:chgData name="Joseph Colvill (Student)" userId="S::10619316@bradfordcollege.ac.uk::a2d464ea-712e-4cd6-8654-7889cef641ba" providerId="AD" clId="Web-{5A8C2266-81D3-41F8-8F47-5D331F974DF9}" dt="2022-03-17T11:32:57.019" v="41"/>
          <ac:spMkLst>
            <pc:docMk/>
            <pc:sldMk cId="109857222" sldId="256"/>
            <ac:spMk id="20" creationId="{2D2B266D-3625-4584-A5C3-7D3F672CFF30}"/>
          </ac:spMkLst>
        </pc:spChg>
        <pc:spChg chg="add">
          <ac:chgData name="Joseph Colvill (Student)" userId="S::10619316@bradfordcollege.ac.uk::a2d464ea-712e-4cd6-8654-7889cef641ba" providerId="AD" clId="Web-{5A8C2266-81D3-41F8-8F47-5D331F974DF9}" dt="2022-03-17T11:32:57.019" v="41"/>
          <ac:spMkLst>
            <pc:docMk/>
            <pc:sldMk cId="109857222" sldId="256"/>
            <ac:spMk id="22" creationId="{A5D2A5D1-BA0D-47D3-B051-DA7743C46E28}"/>
          </ac:spMkLst>
        </pc:spChg>
        <pc:picChg chg="add mo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4" creationId="{FF935FF2-8AD9-4511-AC18-CB88111DDF75}"/>
          </ac:picMkLst>
        </pc:picChg>
        <pc:picChg chg="add mod or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5" creationId="{8047DF30-D5C1-4FD7-8A74-997AEECBAE60}"/>
          </ac:picMkLst>
        </pc:picChg>
        <pc:picChg chg="add mod or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6" creationId="{3C91CE83-79BC-403B-9CF7-13165FE770BD}"/>
          </ac:picMkLst>
        </pc:picChg>
        <pc:picChg chg="add mod or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7" creationId="{891DB871-1263-484B-9155-4199682A5D38}"/>
          </ac:picMkLst>
        </pc:picChg>
        <pc:picChg chg="add mo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8" creationId="{81840454-4C1F-4300-B0E8-F1594484A770}"/>
          </ac:picMkLst>
        </pc:picChg>
        <pc:picChg chg="add mod or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9" creationId="{E39D7371-A789-4664-9052-D9EDD2C1B3F0}"/>
          </ac:picMkLst>
        </pc:picChg>
        <pc:picChg chg="add mod or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10" creationId="{EC8E6629-04D3-4E0B-9253-D284D1A60CC3}"/>
          </ac:picMkLst>
        </pc:picChg>
        <pc:picChg chg="add mo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11" creationId="{C637EC8F-A9F2-4200-AEA0-EAB1FDAC6871}"/>
          </ac:picMkLst>
        </pc:picChg>
        <pc:picChg chg="add del mod">
          <ac:chgData name="Joseph Colvill (Student)" userId="S::10619316@bradfordcollege.ac.uk::a2d464ea-712e-4cd6-8654-7889cef641ba" providerId="AD" clId="Web-{5A8C2266-81D3-41F8-8F47-5D331F974DF9}" dt="2022-03-17T11:32:53.081" v="40"/>
          <ac:picMkLst>
            <pc:docMk/>
            <pc:sldMk cId="109857222" sldId="256"/>
            <ac:picMk id="12" creationId="{6C5270A3-29D6-4F69-AC4F-636C5C31474D}"/>
          </ac:picMkLst>
        </pc:picChg>
        <pc:picChg chg="add mo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13" creationId="{97023CDF-1367-46CB-98C3-5FE421C075FC}"/>
          </ac:picMkLst>
        </pc:picChg>
        <pc:picChg chg="add del mod">
          <ac:chgData name="Joseph Colvill (Student)" userId="S::10619316@bradfordcollege.ac.uk::a2d464ea-712e-4cd6-8654-7889cef641ba" providerId="AD" clId="Web-{5A8C2266-81D3-41F8-8F47-5D331F974DF9}" dt="2022-03-17T11:32:47.331" v="37"/>
          <ac:picMkLst>
            <pc:docMk/>
            <pc:sldMk cId="109857222" sldId="256"/>
            <ac:picMk id="14" creationId="{AA772A89-38F7-4DD9-AC11-9721B48305F5}"/>
          </ac:picMkLst>
        </pc:picChg>
        <pc:picChg chg="add mod">
          <ac:chgData name="Joseph Colvill (Student)" userId="S::10619316@bradfordcollege.ac.uk::a2d464ea-712e-4cd6-8654-7889cef641ba" providerId="AD" clId="Web-{5A8C2266-81D3-41F8-8F47-5D331F974DF9}" dt="2022-03-17T11:32:57.019" v="41"/>
          <ac:picMkLst>
            <pc:docMk/>
            <pc:sldMk cId="109857222" sldId="256"/>
            <ac:picMk id="15" creationId="{A8909510-41A9-4823-BBB9-72C6EEA5B7EB}"/>
          </ac:picMkLst>
        </pc:picChg>
        <pc:picChg chg="add mod">
          <ac:chgData name="Joseph Colvill (Student)" userId="S::10619316@bradfordcollege.ac.uk::a2d464ea-712e-4cd6-8654-7889cef641ba" providerId="AD" clId="Web-{5A8C2266-81D3-41F8-8F47-5D331F974DF9}" dt="2022-03-17T11:33:56.067" v="58" actId="1076"/>
          <ac:picMkLst>
            <pc:docMk/>
            <pc:sldMk cId="109857222" sldId="256"/>
            <ac:picMk id="17" creationId="{915A1176-9339-4621-B7C6-6F2E535C5EB0}"/>
          </ac:picMkLst>
        </pc:picChg>
      </pc:sldChg>
      <pc:sldChg chg="delSp new del">
        <pc:chgData name="Joseph Colvill (Student)" userId="S::10619316@bradfordcollege.ac.uk::a2d464ea-712e-4cd6-8654-7889cef641ba" providerId="AD" clId="Web-{5A8C2266-81D3-41F8-8F47-5D331F974DF9}" dt="2022-03-17T11:34:12.896" v="62"/>
        <pc:sldMkLst>
          <pc:docMk/>
          <pc:sldMk cId="3560044944" sldId="257"/>
        </pc:sldMkLst>
        <pc:spChg chg="del">
          <ac:chgData name="Joseph Colvill (Student)" userId="S::10619316@bradfordcollege.ac.uk::a2d464ea-712e-4cd6-8654-7889cef641ba" providerId="AD" clId="Web-{5A8C2266-81D3-41F8-8F47-5D331F974DF9}" dt="2022-03-17T11:34:12.177" v="61"/>
          <ac:spMkLst>
            <pc:docMk/>
            <pc:sldMk cId="3560044944" sldId="257"/>
            <ac:spMk id="2" creationId="{5C80BFD0-11CF-475C-90EF-CF0D1BB9BED1}"/>
          </ac:spMkLst>
        </pc:spChg>
        <pc:spChg chg="del">
          <ac:chgData name="Joseph Colvill (Student)" userId="S::10619316@bradfordcollege.ac.uk::a2d464ea-712e-4cd6-8654-7889cef641ba" providerId="AD" clId="Web-{5A8C2266-81D3-41F8-8F47-5D331F974DF9}" dt="2022-03-17T11:34:10.380" v="60"/>
          <ac:spMkLst>
            <pc:docMk/>
            <pc:sldMk cId="3560044944" sldId="257"/>
            <ac:spMk id="3" creationId="{A32B1C38-0690-4361-86AE-F60AC027BC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arrow&#10;&#10;Description automatically generated">
            <a:extLst>
              <a:ext uri="{FF2B5EF4-FFF2-40B4-BE49-F238E27FC236}">
                <a16:creationId xmlns:a16="http://schemas.microsoft.com/office/drawing/2014/main" id="{FF935FF2-8AD9-4511-AC18-CB88111DD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2188"/>
            <a:ext cx="2319338" cy="1824038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81840454-4C1F-4300-B0E8-F1594484A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313" y="992188"/>
            <a:ext cx="3309938" cy="1824038"/>
          </a:xfrm>
          <a:prstGeom prst="rect">
            <a:avLst/>
          </a:prstGeom>
        </p:spPr>
      </p:pic>
      <p:pic>
        <p:nvPicPr>
          <p:cNvPr id="7" name="Picture 7" descr="Table&#10;&#10;Description automatically generated">
            <a:extLst>
              <a:ext uri="{FF2B5EF4-FFF2-40B4-BE49-F238E27FC236}">
                <a16:creationId xmlns:a16="http://schemas.microsoft.com/office/drawing/2014/main" id="{891DB871-1263-484B-9155-4199682A5D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6625" y="992188"/>
            <a:ext cx="1430338" cy="1824038"/>
          </a:xfrm>
          <a:prstGeom prst="rect">
            <a:avLst/>
          </a:prstGeom>
        </p:spPr>
      </p:pic>
      <p:pic>
        <p:nvPicPr>
          <p:cNvPr id="6" name="Picture 6" descr="A picture containing text, fabric&#10;&#10;Description automatically generated">
            <a:extLst>
              <a:ext uri="{FF2B5EF4-FFF2-40B4-BE49-F238E27FC236}">
                <a16:creationId xmlns:a16="http://schemas.microsoft.com/office/drawing/2014/main" id="{3C91CE83-79BC-403B-9CF7-13165FE770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6338" y="992188"/>
            <a:ext cx="2455863" cy="1824038"/>
          </a:xfrm>
          <a:prstGeom prst="rect">
            <a:avLst/>
          </a:prstGeom>
        </p:spPr>
      </p:pic>
      <p:pic>
        <p:nvPicPr>
          <p:cNvPr id="11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C637EC8F-A9F2-4200-AEA0-EAB1FDAC68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63163" y="992188"/>
            <a:ext cx="1824038" cy="1824038"/>
          </a:xfrm>
          <a:prstGeom prst="rect">
            <a:avLst/>
          </a:prstGeom>
        </p:spPr>
      </p:pic>
      <p:pic>
        <p:nvPicPr>
          <p:cNvPr id="13" name="Picture 13" descr="Text&#10;&#10;Description automatically generated">
            <a:extLst>
              <a:ext uri="{FF2B5EF4-FFF2-40B4-BE49-F238E27FC236}">
                <a16:creationId xmlns:a16="http://schemas.microsoft.com/office/drawing/2014/main" id="{97023CDF-1367-46CB-98C3-5FE421C075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2895600"/>
            <a:ext cx="2682875" cy="1522413"/>
          </a:xfrm>
          <a:prstGeom prst="rect">
            <a:avLst/>
          </a:prstGeom>
        </p:spPr>
      </p:pic>
      <p:pic>
        <p:nvPicPr>
          <p:cNvPr id="9" name="Picture 9" descr="A picture containing text, star, outdoor object, night sky&#10;&#10;Description automatically generated">
            <a:extLst>
              <a:ext uri="{FF2B5EF4-FFF2-40B4-BE49-F238E27FC236}">
                <a16:creationId xmlns:a16="http://schemas.microsoft.com/office/drawing/2014/main" id="{E39D7371-A789-4664-9052-D9EDD2C1B3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90850" y="2895600"/>
            <a:ext cx="1866900" cy="1522413"/>
          </a:xfrm>
          <a:prstGeom prst="rect">
            <a:avLst/>
          </a:prstGeom>
        </p:spPr>
      </p:pic>
      <p:pic>
        <p:nvPicPr>
          <p:cNvPr id="10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C8E6629-04D3-4E0B-9253-D284D1A60C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35538" y="2895600"/>
            <a:ext cx="2640013" cy="1522413"/>
          </a:xfrm>
          <a:prstGeom prst="rect">
            <a:avLst/>
          </a:prstGeom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A8909510-41A9-4823-BBB9-72C6EEA5B7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56513" y="2895600"/>
            <a:ext cx="2057400" cy="1522413"/>
          </a:xfrm>
          <a:prstGeom prst="rect">
            <a:avLst/>
          </a:prstGeom>
        </p:spPr>
      </p:pic>
      <p:pic>
        <p:nvPicPr>
          <p:cNvPr id="5" name="Picture 5" descr="Calendar&#10;&#10;Description automatically generated">
            <a:extLst>
              <a:ext uri="{FF2B5EF4-FFF2-40B4-BE49-F238E27FC236}">
                <a16:creationId xmlns:a16="http://schemas.microsoft.com/office/drawing/2014/main" id="{8047DF30-D5C1-4FD7-8A74-997AEECBAE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91700" y="2895600"/>
            <a:ext cx="2095500" cy="152241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1E9214F-9DB6-4031-8D41-C49E3435DAF3}"/>
              </a:ext>
            </a:extLst>
          </p:cNvPr>
          <p:cNvSpPr txBox="1"/>
          <p:nvPr/>
        </p:nvSpPr>
        <p:spPr>
          <a:xfrm>
            <a:off x="4580627" y="6219645"/>
            <a:ext cx="432470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Theme: Pocket Planet</a:t>
            </a:r>
          </a:p>
        </p:txBody>
      </p:sp>
      <p:pic>
        <p:nvPicPr>
          <p:cNvPr id="17" name="Picture 17">
            <a:extLst>
              <a:ext uri="{FF2B5EF4-FFF2-40B4-BE49-F238E27FC236}">
                <a16:creationId xmlns:a16="http://schemas.microsoft.com/office/drawing/2014/main" id="{915A1176-9339-4621-B7C6-6F2E535C5E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3003" y="4359754"/>
            <a:ext cx="2466975" cy="18478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49307CE-4095-484A-BBCE-E0C9EBA0DB75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43</cp:revision>
  <dcterms:created xsi:type="dcterms:W3CDTF">2022-03-17T11:28:09Z</dcterms:created>
  <dcterms:modified xsi:type="dcterms:W3CDTF">2022-03-17T11:35:34Z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2022-03-17T11:28:20Z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e16cdfee-b6d1-47be-ba32-c01dac72d254</vt:lpwstr>
  </property>
  <property fmtid="{D5CDD505-2E9C-101B-9397-08002B2CF9AE}" pid="8" name="MSIP_Label_d8563c6a-300f-4098-af31-1ce1e953b556_ContentBits">
    <vt:lpwstr>0</vt:lpwstr>
  </property>
</Properties>
</file>