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09A248-249E-4999-AC76-E85334526970}" v="245" dt="2022-03-08T18:13:04.489"/>
    <p1510:client id="{EA2FF97E-9434-6FBE-8AC3-E543420BE371}" v="1782" dt="2022-03-09T21:53:17.1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Colvill (Student)" userId="S::10619316@bradfordcollege.ac.uk::a2d464ea-712e-4cd6-8654-7889cef641ba" providerId="AD" clId="Web-{EA2FF97E-9434-6FBE-8AC3-E543420BE371}"/>
    <pc:docChg chg="addSld modSld">
      <pc:chgData name="Joseph Colvill (Student)" userId="S::10619316@bradfordcollege.ac.uk::a2d464ea-712e-4cd6-8654-7889cef641ba" providerId="AD" clId="Web-{EA2FF97E-9434-6FBE-8AC3-E543420BE371}" dt="2022-03-09T21:53:17.152" v="1381" actId="20577"/>
      <pc:docMkLst>
        <pc:docMk/>
      </pc:docMkLst>
      <pc:sldChg chg="modSp">
        <pc:chgData name="Joseph Colvill (Student)" userId="S::10619316@bradfordcollege.ac.uk::a2d464ea-712e-4cd6-8654-7889cef641ba" providerId="AD" clId="Web-{EA2FF97E-9434-6FBE-8AC3-E543420BE371}" dt="2022-03-09T20:28:06.351" v="70" actId="20577"/>
        <pc:sldMkLst>
          <pc:docMk/>
          <pc:sldMk cId="498498982" sldId="257"/>
        </pc:sldMkLst>
        <pc:spChg chg="mod">
          <ac:chgData name="Joseph Colvill (Student)" userId="S::10619316@bradfordcollege.ac.uk::a2d464ea-712e-4cd6-8654-7889cef641ba" providerId="AD" clId="Web-{EA2FF97E-9434-6FBE-8AC3-E543420BE371}" dt="2022-03-09T20:28:06.351" v="70" actId="20577"/>
          <ac:spMkLst>
            <pc:docMk/>
            <pc:sldMk cId="498498982" sldId="257"/>
            <ac:spMk id="3" creationId="{2C8904DA-7BF4-48DF-B38C-1099E3656FDB}"/>
          </ac:spMkLst>
        </pc:spChg>
      </pc:sldChg>
      <pc:sldChg chg="addSp delSp modSp new">
        <pc:chgData name="Joseph Colvill (Student)" userId="S::10619316@bradfordcollege.ac.uk::a2d464ea-712e-4cd6-8654-7889cef641ba" providerId="AD" clId="Web-{EA2FF97E-9434-6FBE-8AC3-E543420BE371}" dt="2022-03-09T21:04:57.970" v="649" actId="20577"/>
        <pc:sldMkLst>
          <pc:docMk/>
          <pc:sldMk cId="3495086182" sldId="258"/>
        </pc:sldMkLst>
        <pc:spChg chg="del mod">
          <ac:chgData name="Joseph Colvill (Student)" userId="S::10619316@bradfordcollege.ac.uk::a2d464ea-712e-4cd6-8654-7889cef641ba" providerId="AD" clId="Web-{EA2FF97E-9434-6FBE-8AC3-E543420BE371}" dt="2022-03-09T20:25:22.003" v="20"/>
          <ac:spMkLst>
            <pc:docMk/>
            <pc:sldMk cId="3495086182" sldId="258"/>
            <ac:spMk id="2" creationId="{DC4815CF-BB8D-473D-8106-092A17533565}"/>
          </ac:spMkLst>
        </pc:spChg>
        <pc:spChg chg="del">
          <ac:chgData name="Joseph Colvill (Student)" userId="S::10619316@bradfordcollege.ac.uk::a2d464ea-712e-4cd6-8654-7889cef641ba" providerId="AD" clId="Web-{EA2FF97E-9434-6FBE-8AC3-E543420BE371}" dt="2022-03-09T20:24:50.877" v="9"/>
          <ac:spMkLst>
            <pc:docMk/>
            <pc:sldMk cId="3495086182" sldId="258"/>
            <ac:spMk id="3" creationId="{BC9E7348-0CB6-4CB6-81E3-BEDE2A68D8C2}"/>
          </ac:spMkLst>
        </pc:spChg>
        <pc:spChg chg="add mod">
          <ac:chgData name="Joseph Colvill (Student)" userId="S::10619316@bradfordcollege.ac.uk::a2d464ea-712e-4cd6-8654-7889cef641ba" providerId="AD" clId="Web-{EA2FF97E-9434-6FBE-8AC3-E543420BE371}" dt="2022-03-09T20:26:13.661" v="35" actId="1076"/>
          <ac:spMkLst>
            <pc:docMk/>
            <pc:sldMk cId="3495086182" sldId="258"/>
            <ac:spMk id="4" creationId="{6A649B31-CBEC-4B16-828A-114C6AAFFD3A}"/>
          </ac:spMkLst>
        </pc:spChg>
        <pc:spChg chg="add mod">
          <ac:chgData name="Joseph Colvill (Student)" userId="S::10619316@bradfordcollege.ac.uk::a2d464ea-712e-4cd6-8654-7889cef641ba" providerId="AD" clId="Web-{EA2FF97E-9434-6FBE-8AC3-E543420BE371}" dt="2022-03-09T20:27:13.287" v="54" actId="1076"/>
          <ac:spMkLst>
            <pc:docMk/>
            <pc:sldMk cId="3495086182" sldId="258"/>
            <ac:spMk id="9" creationId="{B278512B-F0BC-4493-9AC3-A6F3EA6E68A1}"/>
          </ac:spMkLst>
        </pc:spChg>
        <pc:spChg chg="add mod">
          <ac:chgData name="Joseph Colvill (Student)" userId="S::10619316@bradfordcollege.ac.uk::a2d464ea-712e-4cd6-8654-7889cef641ba" providerId="AD" clId="Web-{EA2FF97E-9434-6FBE-8AC3-E543420BE371}" dt="2022-03-09T20:29:23.759" v="103" actId="20577"/>
          <ac:spMkLst>
            <pc:docMk/>
            <pc:sldMk cId="3495086182" sldId="258"/>
            <ac:spMk id="11" creationId="{3F667A96-5E1D-4BB1-96D5-67290F555557}"/>
          </ac:spMkLst>
        </pc:spChg>
        <pc:spChg chg="add mod">
          <ac:chgData name="Joseph Colvill (Student)" userId="S::10619316@bradfordcollege.ac.uk::a2d464ea-712e-4cd6-8654-7889cef641ba" providerId="AD" clId="Web-{EA2FF97E-9434-6FBE-8AC3-E543420BE371}" dt="2022-03-09T20:34:54.627" v="173" actId="1076"/>
          <ac:spMkLst>
            <pc:docMk/>
            <pc:sldMk cId="3495086182" sldId="258"/>
            <ac:spMk id="12" creationId="{49908DE8-F688-45A2-B512-073E69F1D028}"/>
          </ac:spMkLst>
        </pc:spChg>
        <pc:spChg chg="add mod">
          <ac:chgData name="Joseph Colvill (Student)" userId="S::10619316@bradfordcollege.ac.uk::a2d464ea-712e-4cd6-8654-7889cef641ba" providerId="AD" clId="Web-{EA2FF97E-9434-6FBE-8AC3-E543420BE371}" dt="2022-03-09T20:39:37.618" v="233" actId="20577"/>
          <ac:spMkLst>
            <pc:docMk/>
            <pc:sldMk cId="3495086182" sldId="258"/>
            <ac:spMk id="15" creationId="{CD563FE4-0859-4275-8D53-504E449D3305}"/>
          </ac:spMkLst>
        </pc:spChg>
        <pc:spChg chg="add mod">
          <ac:chgData name="Joseph Colvill (Student)" userId="S::10619316@bradfordcollege.ac.uk::a2d464ea-712e-4cd6-8654-7889cef641ba" providerId="AD" clId="Web-{EA2FF97E-9434-6FBE-8AC3-E543420BE371}" dt="2022-03-09T20:38:34.226" v="226" actId="20577"/>
          <ac:spMkLst>
            <pc:docMk/>
            <pc:sldMk cId="3495086182" sldId="258"/>
            <ac:spMk id="16" creationId="{1C1B767B-9EF7-42CC-BB8C-C42A3B5F2794}"/>
          </ac:spMkLst>
        </pc:spChg>
        <pc:spChg chg="add mod">
          <ac:chgData name="Joseph Colvill (Student)" userId="S::10619316@bradfordcollege.ac.uk::a2d464ea-712e-4cd6-8654-7889cef641ba" providerId="AD" clId="Web-{EA2FF97E-9434-6FBE-8AC3-E543420BE371}" dt="2022-03-09T20:44:41.017" v="317" actId="20577"/>
          <ac:spMkLst>
            <pc:docMk/>
            <pc:sldMk cId="3495086182" sldId="258"/>
            <ac:spMk id="18" creationId="{D9468E2C-5620-460B-A8CE-6EFB72072DB4}"/>
          </ac:spMkLst>
        </pc:spChg>
        <pc:spChg chg="add mod">
          <ac:chgData name="Joseph Colvill (Student)" userId="S::10619316@bradfordcollege.ac.uk::a2d464ea-712e-4cd6-8654-7889cef641ba" providerId="AD" clId="Web-{EA2FF97E-9434-6FBE-8AC3-E543420BE371}" dt="2022-03-09T20:42:30.560" v="289" actId="20577"/>
          <ac:spMkLst>
            <pc:docMk/>
            <pc:sldMk cId="3495086182" sldId="258"/>
            <ac:spMk id="20" creationId="{52F64EA2-354D-4B66-95A7-7B2258508F22}"/>
          </ac:spMkLst>
        </pc:spChg>
        <pc:spChg chg="add mod">
          <ac:chgData name="Joseph Colvill (Student)" userId="S::10619316@bradfordcollege.ac.uk::a2d464ea-712e-4cd6-8654-7889cef641ba" providerId="AD" clId="Web-{EA2FF97E-9434-6FBE-8AC3-E543420BE371}" dt="2022-03-09T20:43:39.718" v="308" actId="20577"/>
          <ac:spMkLst>
            <pc:docMk/>
            <pc:sldMk cId="3495086182" sldId="258"/>
            <ac:spMk id="24" creationId="{51DC90E3-D71C-40AF-8A24-7BB58F7AA471}"/>
          </ac:spMkLst>
        </pc:spChg>
        <pc:spChg chg="add mod">
          <ac:chgData name="Joseph Colvill (Student)" userId="S::10619316@bradfordcollege.ac.uk::a2d464ea-712e-4cd6-8654-7889cef641ba" providerId="AD" clId="Web-{EA2FF97E-9434-6FBE-8AC3-E543420BE371}" dt="2022-03-09T20:44:31.313" v="314" actId="20577"/>
          <ac:spMkLst>
            <pc:docMk/>
            <pc:sldMk cId="3495086182" sldId="258"/>
            <ac:spMk id="26" creationId="{4DE9E99A-E2D7-432F-BA53-9D1C868C902B}"/>
          </ac:spMkLst>
        </pc:spChg>
        <pc:spChg chg="add mod">
          <ac:chgData name="Joseph Colvill (Student)" userId="S::10619316@bradfordcollege.ac.uk::a2d464ea-712e-4cd6-8654-7889cef641ba" providerId="AD" clId="Web-{EA2FF97E-9434-6FBE-8AC3-E543420BE371}" dt="2022-03-09T20:45:16.111" v="334" actId="20577"/>
          <ac:spMkLst>
            <pc:docMk/>
            <pc:sldMk cId="3495086182" sldId="258"/>
            <ac:spMk id="27" creationId="{1642DA1B-8C46-4800-82A3-8C89E7BC992F}"/>
          </ac:spMkLst>
        </pc:spChg>
        <pc:spChg chg="add del">
          <ac:chgData name="Joseph Colvill (Student)" userId="S::10619316@bradfordcollege.ac.uk::a2d464ea-712e-4cd6-8654-7889cef641ba" providerId="AD" clId="Web-{EA2FF97E-9434-6FBE-8AC3-E543420BE371}" dt="2022-03-09T20:44:59.580" v="322"/>
          <ac:spMkLst>
            <pc:docMk/>
            <pc:sldMk cId="3495086182" sldId="258"/>
            <ac:spMk id="28" creationId="{C483AC07-09EC-4B40-BBC9-C7DF7B7C5845}"/>
          </ac:spMkLst>
        </pc:spChg>
        <pc:spChg chg="add mod">
          <ac:chgData name="Joseph Colvill (Student)" userId="S::10619316@bradfordcollege.ac.uk::a2d464ea-712e-4cd6-8654-7889cef641ba" providerId="AD" clId="Web-{EA2FF97E-9434-6FBE-8AC3-E543420BE371}" dt="2022-03-09T20:49:43.650" v="358" actId="20577"/>
          <ac:spMkLst>
            <pc:docMk/>
            <pc:sldMk cId="3495086182" sldId="258"/>
            <ac:spMk id="29" creationId="{783B629D-07ED-47F0-9352-1292C6D885B0}"/>
          </ac:spMkLst>
        </pc:spChg>
        <pc:spChg chg="add mod">
          <ac:chgData name="Joseph Colvill (Student)" userId="S::10619316@bradfordcollege.ac.uk::a2d464ea-712e-4cd6-8654-7889cef641ba" providerId="AD" clId="Web-{EA2FF97E-9434-6FBE-8AC3-E543420BE371}" dt="2022-03-09T20:50:32.354" v="372" actId="20577"/>
          <ac:spMkLst>
            <pc:docMk/>
            <pc:sldMk cId="3495086182" sldId="258"/>
            <ac:spMk id="31" creationId="{C45D59A6-1FF6-4BED-9822-4DCF5B994E44}"/>
          </ac:spMkLst>
        </pc:spChg>
        <pc:spChg chg="add mod">
          <ac:chgData name="Joseph Colvill (Student)" userId="S::10619316@bradfordcollege.ac.uk::a2d464ea-712e-4cd6-8654-7889cef641ba" providerId="AD" clId="Web-{EA2FF97E-9434-6FBE-8AC3-E543420BE371}" dt="2022-03-09T20:52:46.435" v="391" actId="20577"/>
          <ac:spMkLst>
            <pc:docMk/>
            <pc:sldMk cId="3495086182" sldId="258"/>
            <ac:spMk id="33" creationId="{A7B77E70-78D1-4AE4-A06B-0173F2FE8CF1}"/>
          </ac:spMkLst>
        </pc:spChg>
        <pc:spChg chg="add mod">
          <ac:chgData name="Joseph Colvill (Student)" userId="S::10619316@bradfordcollege.ac.uk::a2d464ea-712e-4cd6-8654-7889cef641ba" providerId="AD" clId="Web-{EA2FF97E-9434-6FBE-8AC3-E543420BE371}" dt="2022-03-09T20:54:39.719" v="423" actId="20577"/>
          <ac:spMkLst>
            <pc:docMk/>
            <pc:sldMk cId="3495086182" sldId="258"/>
            <ac:spMk id="35" creationId="{2F185D5C-3935-46CB-B229-60B10681B52F}"/>
          </ac:spMkLst>
        </pc:spChg>
        <pc:spChg chg="add mod">
          <ac:chgData name="Joseph Colvill (Student)" userId="S::10619316@bradfordcollege.ac.uk::a2d464ea-712e-4cd6-8654-7889cef641ba" providerId="AD" clId="Web-{EA2FF97E-9434-6FBE-8AC3-E543420BE371}" dt="2022-03-09T21:04:57.970" v="649" actId="20577"/>
          <ac:spMkLst>
            <pc:docMk/>
            <pc:sldMk cId="3495086182" sldId="258"/>
            <ac:spMk id="37" creationId="{5707480F-198D-4027-9E05-8F4D30DF9601}"/>
          </ac:spMkLst>
        </pc:spChg>
        <pc:spChg chg="add mod">
          <ac:chgData name="Joseph Colvill (Student)" userId="S::10619316@bradfordcollege.ac.uk::a2d464ea-712e-4cd6-8654-7889cef641ba" providerId="AD" clId="Web-{EA2FF97E-9434-6FBE-8AC3-E543420BE371}" dt="2022-03-09T20:57:37.708" v="490" actId="20577"/>
          <ac:spMkLst>
            <pc:docMk/>
            <pc:sldMk cId="3495086182" sldId="258"/>
            <ac:spMk id="39" creationId="{AFD4BC10-B187-4D14-9316-25A68CE43712}"/>
          </ac:spMkLst>
        </pc:spChg>
        <pc:spChg chg="add mod">
          <ac:chgData name="Joseph Colvill (Student)" userId="S::10619316@bradfordcollege.ac.uk::a2d464ea-712e-4cd6-8654-7889cef641ba" providerId="AD" clId="Web-{EA2FF97E-9434-6FBE-8AC3-E543420BE371}" dt="2022-03-09T20:58:56.273" v="541" actId="20577"/>
          <ac:spMkLst>
            <pc:docMk/>
            <pc:sldMk cId="3495086182" sldId="258"/>
            <ac:spMk id="41" creationId="{5FDE266A-1ABE-4283-B7D9-6AA24C81D1A2}"/>
          </ac:spMkLst>
        </pc:spChg>
        <pc:cxnChg chg="add mod">
          <ac:chgData name="Joseph Colvill (Student)" userId="S::10619316@bradfordcollege.ac.uk::a2d464ea-712e-4cd6-8654-7889cef641ba" providerId="AD" clId="Web-{EA2FF97E-9434-6FBE-8AC3-E543420BE371}" dt="2022-03-09T20:26:27.944" v="41" actId="1076"/>
          <ac:cxnSpMkLst>
            <pc:docMk/>
            <pc:sldMk cId="3495086182" sldId="258"/>
            <ac:cxnSpMk id="5" creationId="{157C844A-0DC7-4A59-9AC0-20DE2B372C6C}"/>
          </ac:cxnSpMkLst>
        </pc:cxnChg>
        <pc:cxnChg chg="add mod">
          <ac:chgData name="Joseph Colvill (Student)" userId="S::10619316@bradfordcollege.ac.uk::a2d464ea-712e-4cd6-8654-7889cef641ba" providerId="AD" clId="Web-{EA2FF97E-9434-6FBE-8AC3-E543420BE371}" dt="2022-03-09T20:26:21.598" v="38" actId="14100"/>
          <ac:cxnSpMkLst>
            <pc:docMk/>
            <pc:sldMk cId="3495086182" sldId="258"/>
            <ac:cxnSpMk id="6" creationId="{4CBBF9A0-9296-4ABD-995F-EFD438691BB5}"/>
          </ac:cxnSpMkLst>
        </pc:cxnChg>
        <pc:cxnChg chg="add mod">
          <ac:chgData name="Joseph Colvill (Student)" userId="S::10619316@bradfordcollege.ac.uk::a2d464ea-712e-4cd6-8654-7889cef641ba" providerId="AD" clId="Web-{EA2FF97E-9434-6FBE-8AC3-E543420BE371}" dt="2022-03-09T20:45:27.143" v="335" actId="1076"/>
          <ac:cxnSpMkLst>
            <pc:docMk/>
            <pc:sldMk cId="3495086182" sldId="258"/>
            <ac:cxnSpMk id="7" creationId="{1E4C1B26-4DCF-4516-9A6C-59A37AC5FA09}"/>
          </ac:cxnSpMkLst>
        </pc:cxnChg>
        <pc:cxnChg chg="add mod">
          <ac:chgData name="Joseph Colvill (Student)" userId="S::10619316@bradfordcollege.ac.uk::a2d464ea-712e-4cd6-8654-7889cef641ba" providerId="AD" clId="Web-{EA2FF97E-9434-6FBE-8AC3-E543420BE371}" dt="2022-03-09T20:45:38.706" v="339" actId="1076"/>
          <ac:cxnSpMkLst>
            <pc:docMk/>
            <pc:sldMk cId="3495086182" sldId="258"/>
            <ac:cxnSpMk id="8" creationId="{6F95E90E-BA0D-4562-9F61-FFD768B53751}"/>
          </ac:cxnSpMkLst>
        </pc:cxnChg>
        <pc:cxnChg chg="add mod">
          <ac:chgData name="Joseph Colvill (Student)" userId="S::10619316@bradfordcollege.ac.uk::a2d464ea-712e-4cd6-8654-7889cef641ba" providerId="AD" clId="Web-{EA2FF97E-9434-6FBE-8AC3-E543420BE371}" dt="2022-03-09T20:27:24.053" v="57" actId="14100"/>
          <ac:cxnSpMkLst>
            <pc:docMk/>
            <pc:sldMk cId="3495086182" sldId="258"/>
            <ac:cxnSpMk id="10" creationId="{B63650E1-1CC7-48A4-8DF4-5E6FB82962E4}"/>
          </ac:cxnSpMkLst>
        </pc:cxnChg>
        <pc:cxnChg chg="add mod">
          <ac:chgData name="Joseph Colvill (Student)" userId="S::10619316@bradfordcollege.ac.uk::a2d464ea-712e-4cd6-8654-7889cef641ba" providerId="AD" clId="Web-{EA2FF97E-9434-6FBE-8AC3-E543420BE371}" dt="2022-03-09T20:35:05.018" v="177" actId="14100"/>
          <ac:cxnSpMkLst>
            <pc:docMk/>
            <pc:sldMk cId="3495086182" sldId="258"/>
            <ac:cxnSpMk id="13" creationId="{BF4A6BCC-D259-4E89-9607-7EC62F663B58}"/>
          </ac:cxnSpMkLst>
        </pc:cxnChg>
        <pc:cxnChg chg="add mod">
          <ac:chgData name="Joseph Colvill (Student)" userId="S::10619316@bradfordcollege.ac.uk::a2d464ea-712e-4cd6-8654-7889cef641ba" providerId="AD" clId="Web-{EA2FF97E-9434-6FBE-8AC3-E543420BE371}" dt="2022-03-09T20:35:39.394" v="179" actId="14100"/>
          <ac:cxnSpMkLst>
            <pc:docMk/>
            <pc:sldMk cId="3495086182" sldId="258"/>
            <ac:cxnSpMk id="14" creationId="{C13A1433-7879-46FD-BF24-B01100843853}"/>
          </ac:cxnSpMkLst>
        </pc:cxnChg>
        <pc:cxnChg chg="add mod">
          <ac:chgData name="Joseph Colvill (Student)" userId="S::10619316@bradfordcollege.ac.uk::a2d464ea-712e-4cd6-8654-7889cef641ba" providerId="AD" clId="Web-{EA2FF97E-9434-6FBE-8AC3-E543420BE371}" dt="2022-03-09T20:39:43.322" v="236" actId="14100"/>
          <ac:cxnSpMkLst>
            <pc:docMk/>
            <pc:sldMk cId="3495086182" sldId="258"/>
            <ac:cxnSpMk id="17" creationId="{96795C5B-1CD8-45D4-9758-E7C2F068E920}"/>
          </ac:cxnSpMkLst>
        </pc:cxnChg>
        <pc:cxnChg chg="add mod">
          <ac:chgData name="Joseph Colvill (Student)" userId="S::10619316@bradfordcollege.ac.uk::a2d464ea-712e-4cd6-8654-7889cef641ba" providerId="AD" clId="Web-{EA2FF97E-9434-6FBE-8AC3-E543420BE371}" dt="2022-03-09T20:42:03.903" v="285" actId="1076"/>
          <ac:cxnSpMkLst>
            <pc:docMk/>
            <pc:sldMk cId="3495086182" sldId="258"/>
            <ac:cxnSpMk id="19" creationId="{32ADBED7-9D3F-4EBA-B004-2A3563421D86}"/>
          </ac:cxnSpMkLst>
        </pc:cxnChg>
        <pc:cxnChg chg="add mod">
          <ac:chgData name="Joseph Colvill (Student)" userId="S::10619316@bradfordcollege.ac.uk::a2d464ea-712e-4cd6-8654-7889cef641ba" providerId="AD" clId="Web-{EA2FF97E-9434-6FBE-8AC3-E543420BE371}" dt="2022-03-09T20:42:36.639" v="292" actId="14100"/>
          <ac:cxnSpMkLst>
            <pc:docMk/>
            <pc:sldMk cId="3495086182" sldId="258"/>
            <ac:cxnSpMk id="21" creationId="{81008712-E81E-447E-93A8-9ED742341E68}"/>
          </ac:cxnSpMkLst>
        </pc:cxnChg>
        <pc:cxnChg chg="add del mod">
          <ac:chgData name="Joseph Colvill (Student)" userId="S::10619316@bradfordcollege.ac.uk::a2d464ea-712e-4cd6-8654-7889cef641ba" providerId="AD" clId="Web-{EA2FF97E-9434-6FBE-8AC3-E543420BE371}" dt="2022-03-09T20:42:46.076" v="294"/>
          <ac:cxnSpMkLst>
            <pc:docMk/>
            <pc:sldMk cId="3495086182" sldId="258"/>
            <ac:cxnSpMk id="22" creationId="{DF2EA6D4-3DEC-4DC1-83DC-8E6BD86E7658}"/>
          </ac:cxnSpMkLst>
        </pc:cxnChg>
        <pc:cxnChg chg="add del">
          <ac:chgData name="Joseph Colvill (Student)" userId="S::10619316@bradfordcollege.ac.uk::a2d464ea-712e-4cd6-8654-7889cef641ba" providerId="AD" clId="Web-{EA2FF97E-9434-6FBE-8AC3-E543420BE371}" dt="2022-03-09T20:42:51.311" v="296"/>
          <ac:cxnSpMkLst>
            <pc:docMk/>
            <pc:sldMk cId="3495086182" sldId="258"/>
            <ac:cxnSpMk id="23" creationId="{E6714F65-F80F-4C9B-866B-10282EB21596}"/>
          </ac:cxnSpMkLst>
        </pc:cxnChg>
        <pc:cxnChg chg="add mod">
          <ac:chgData name="Joseph Colvill (Student)" userId="S::10619316@bradfordcollege.ac.uk::a2d464ea-712e-4cd6-8654-7889cef641ba" providerId="AD" clId="Web-{EA2FF97E-9434-6FBE-8AC3-E543420BE371}" dt="2022-03-09T20:43:50.859" v="311" actId="14100"/>
          <ac:cxnSpMkLst>
            <pc:docMk/>
            <pc:sldMk cId="3495086182" sldId="258"/>
            <ac:cxnSpMk id="25" creationId="{5744C170-8BBB-49EA-9D18-EA63715ECDC6}"/>
          </ac:cxnSpMkLst>
        </pc:cxnChg>
        <pc:cxnChg chg="add mod">
          <ac:chgData name="Joseph Colvill (Student)" userId="S::10619316@bradfordcollege.ac.uk::a2d464ea-712e-4cd6-8654-7889cef641ba" providerId="AD" clId="Web-{EA2FF97E-9434-6FBE-8AC3-E543420BE371}" dt="2022-03-09T20:49:57.494" v="361" actId="14100"/>
          <ac:cxnSpMkLst>
            <pc:docMk/>
            <pc:sldMk cId="3495086182" sldId="258"/>
            <ac:cxnSpMk id="30" creationId="{45F06AC9-1F2E-4C8B-807B-CF2EEE527F9B}"/>
          </ac:cxnSpMkLst>
        </pc:cxnChg>
        <pc:cxnChg chg="add mod">
          <ac:chgData name="Joseph Colvill (Student)" userId="S::10619316@bradfordcollege.ac.uk::a2d464ea-712e-4cd6-8654-7889cef641ba" providerId="AD" clId="Web-{EA2FF97E-9434-6FBE-8AC3-E543420BE371}" dt="2022-03-09T20:51:04.886" v="376" actId="1076"/>
          <ac:cxnSpMkLst>
            <pc:docMk/>
            <pc:sldMk cId="3495086182" sldId="258"/>
            <ac:cxnSpMk id="32" creationId="{4504F809-D60D-426A-850C-B131E6042FDF}"/>
          </ac:cxnSpMkLst>
        </pc:cxnChg>
        <pc:cxnChg chg="add mod">
          <ac:chgData name="Joseph Colvill (Student)" userId="S::10619316@bradfordcollege.ac.uk::a2d464ea-712e-4cd6-8654-7889cef641ba" providerId="AD" clId="Web-{EA2FF97E-9434-6FBE-8AC3-E543420BE371}" dt="2022-03-09T20:54:44.454" v="424" actId="14100"/>
          <ac:cxnSpMkLst>
            <pc:docMk/>
            <pc:sldMk cId="3495086182" sldId="258"/>
            <ac:cxnSpMk id="34" creationId="{4AF0CBCF-5108-4D80-988F-E258FABF7A19}"/>
          </ac:cxnSpMkLst>
        </pc:cxnChg>
        <pc:cxnChg chg="add mod">
          <ac:chgData name="Joseph Colvill (Student)" userId="S::10619316@bradfordcollege.ac.uk::a2d464ea-712e-4cd6-8654-7889cef641ba" providerId="AD" clId="Web-{EA2FF97E-9434-6FBE-8AC3-E543420BE371}" dt="2022-03-09T20:55:07.861" v="426" actId="1076"/>
          <ac:cxnSpMkLst>
            <pc:docMk/>
            <pc:sldMk cId="3495086182" sldId="258"/>
            <ac:cxnSpMk id="36" creationId="{B37BC064-792D-4B5E-90BD-DD09E6900C96}"/>
          </ac:cxnSpMkLst>
        </pc:cxnChg>
        <pc:cxnChg chg="add mod">
          <ac:chgData name="Joseph Colvill (Student)" userId="S::10619316@bradfordcollege.ac.uk::a2d464ea-712e-4cd6-8654-7889cef641ba" providerId="AD" clId="Web-{EA2FF97E-9434-6FBE-8AC3-E543420BE371}" dt="2022-03-09T20:56:35.379" v="465" actId="14100"/>
          <ac:cxnSpMkLst>
            <pc:docMk/>
            <pc:sldMk cId="3495086182" sldId="258"/>
            <ac:cxnSpMk id="38" creationId="{4898584B-B7AC-4AF2-B193-68522A0C414B}"/>
          </ac:cxnSpMkLst>
        </pc:cxnChg>
        <pc:cxnChg chg="add mod">
          <ac:chgData name="Joseph Colvill (Student)" userId="S::10619316@bradfordcollege.ac.uk::a2d464ea-712e-4cd6-8654-7889cef641ba" providerId="AD" clId="Web-{EA2FF97E-9434-6FBE-8AC3-E543420BE371}" dt="2022-03-09T20:57:51.568" v="495" actId="14100"/>
          <ac:cxnSpMkLst>
            <pc:docMk/>
            <pc:sldMk cId="3495086182" sldId="258"/>
            <ac:cxnSpMk id="40" creationId="{1D56EC43-1CF6-4C1D-BCD8-EB867F9D9831}"/>
          </ac:cxnSpMkLst>
        </pc:cxnChg>
      </pc:sldChg>
      <pc:sldChg chg="modSp new">
        <pc:chgData name="Joseph Colvill (Student)" userId="S::10619316@bradfordcollege.ac.uk::a2d464ea-712e-4cd6-8654-7889cef641ba" providerId="AD" clId="Web-{EA2FF97E-9434-6FBE-8AC3-E543420BE371}" dt="2022-03-09T21:11:28.026" v="785" actId="20577"/>
        <pc:sldMkLst>
          <pc:docMk/>
          <pc:sldMk cId="1026870432" sldId="259"/>
        </pc:sldMkLst>
        <pc:spChg chg="mod">
          <ac:chgData name="Joseph Colvill (Student)" userId="S::10619316@bradfordcollege.ac.uk::a2d464ea-712e-4cd6-8654-7889cef641ba" providerId="AD" clId="Web-{EA2FF97E-9434-6FBE-8AC3-E543420BE371}" dt="2022-03-09T21:00:53.151" v="558" actId="20577"/>
          <ac:spMkLst>
            <pc:docMk/>
            <pc:sldMk cId="1026870432" sldId="259"/>
            <ac:spMk id="2" creationId="{F9036F75-5351-444A-AE05-C7C866ACA902}"/>
          </ac:spMkLst>
        </pc:spChg>
        <pc:spChg chg="mod">
          <ac:chgData name="Joseph Colvill (Student)" userId="S::10619316@bradfordcollege.ac.uk::a2d464ea-712e-4cd6-8654-7889cef641ba" providerId="AD" clId="Web-{EA2FF97E-9434-6FBE-8AC3-E543420BE371}" dt="2022-03-09T21:11:28.026" v="785" actId="20577"/>
          <ac:spMkLst>
            <pc:docMk/>
            <pc:sldMk cId="1026870432" sldId="259"/>
            <ac:spMk id="3" creationId="{6AAE2AA8-9A06-4BB2-B64C-BC7364B2B84D}"/>
          </ac:spMkLst>
        </pc:spChg>
      </pc:sldChg>
      <pc:sldChg chg="modSp new">
        <pc:chgData name="Joseph Colvill (Student)" userId="S::10619316@bradfordcollege.ac.uk::a2d464ea-712e-4cd6-8654-7889cef641ba" providerId="AD" clId="Web-{EA2FF97E-9434-6FBE-8AC3-E543420BE371}" dt="2022-03-09T21:33:31.607" v="1005" actId="20577"/>
        <pc:sldMkLst>
          <pc:docMk/>
          <pc:sldMk cId="59449901" sldId="260"/>
        </pc:sldMkLst>
        <pc:spChg chg="mod">
          <ac:chgData name="Joseph Colvill (Student)" userId="S::10619316@bradfordcollege.ac.uk::a2d464ea-712e-4cd6-8654-7889cef641ba" providerId="AD" clId="Web-{EA2FF97E-9434-6FBE-8AC3-E543420BE371}" dt="2022-03-09T21:23:17.763" v="818" actId="20577"/>
          <ac:spMkLst>
            <pc:docMk/>
            <pc:sldMk cId="59449901" sldId="260"/>
            <ac:spMk id="2" creationId="{51D69F1D-EC4B-47F1-9DF2-CBD4EC6F1641}"/>
          </ac:spMkLst>
        </pc:spChg>
        <pc:spChg chg="mod">
          <ac:chgData name="Joseph Colvill (Student)" userId="S::10619316@bradfordcollege.ac.uk::a2d464ea-712e-4cd6-8654-7889cef641ba" providerId="AD" clId="Web-{EA2FF97E-9434-6FBE-8AC3-E543420BE371}" dt="2022-03-09T21:33:31.607" v="1005" actId="20577"/>
          <ac:spMkLst>
            <pc:docMk/>
            <pc:sldMk cId="59449901" sldId="260"/>
            <ac:spMk id="3" creationId="{AA24041D-42AA-415A-AB31-DD9F3FF33AFF}"/>
          </ac:spMkLst>
        </pc:spChg>
      </pc:sldChg>
      <pc:sldChg chg="modSp new">
        <pc:chgData name="Joseph Colvill (Student)" userId="S::10619316@bradfordcollege.ac.uk::a2d464ea-712e-4cd6-8654-7889cef641ba" providerId="AD" clId="Web-{EA2FF97E-9434-6FBE-8AC3-E543420BE371}" dt="2022-03-09T21:43:11.059" v="1214" actId="20577"/>
        <pc:sldMkLst>
          <pc:docMk/>
          <pc:sldMk cId="4161510132" sldId="261"/>
        </pc:sldMkLst>
        <pc:spChg chg="mod">
          <ac:chgData name="Joseph Colvill (Student)" userId="S::10619316@bradfordcollege.ac.uk::a2d464ea-712e-4cd6-8654-7889cef641ba" providerId="AD" clId="Web-{EA2FF97E-9434-6FBE-8AC3-E543420BE371}" dt="2022-03-09T21:34:13.780" v="1033" actId="14100"/>
          <ac:spMkLst>
            <pc:docMk/>
            <pc:sldMk cId="4161510132" sldId="261"/>
            <ac:spMk id="2" creationId="{EE5E8A22-703D-4076-9A74-012DB659100E}"/>
          </ac:spMkLst>
        </pc:spChg>
        <pc:spChg chg="mod">
          <ac:chgData name="Joseph Colvill (Student)" userId="S::10619316@bradfordcollege.ac.uk::a2d464ea-712e-4cd6-8654-7889cef641ba" providerId="AD" clId="Web-{EA2FF97E-9434-6FBE-8AC3-E543420BE371}" dt="2022-03-09T21:43:11.059" v="1214" actId="20577"/>
          <ac:spMkLst>
            <pc:docMk/>
            <pc:sldMk cId="4161510132" sldId="261"/>
            <ac:spMk id="3" creationId="{2B6BF3CF-BAFD-43D2-998E-59E136FA1A57}"/>
          </ac:spMkLst>
        </pc:spChg>
      </pc:sldChg>
      <pc:sldChg chg="modSp new">
        <pc:chgData name="Joseph Colvill (Student)" userId="S::10619316@bradfordcollege.ac.uk::a2d464ea-712e-4cd6-8654-7889cef641ba" providerId="AD" clId="Web-{EA2FF97E-9434-6FBE-8AC3-E543420BE371}" dt="2022-03-09T21:53:17.152" v="1381" actId="20577"/>
        <pc:sldMkLst>
          <pc:docMk/>
          <pc:sldMk cId="2436993455" sldId="262"/>
        </pc:sldMkLst>
        <pc:spChg chg="mod">
          <ac:chgData name="Joseph Colvill (Student)" userId="S::10619316@bradfordcollege.ac.uk::a2d464ea-712e-4cd6-8654-7889cef641ba" providerId="AD" clId="Web-{EA2FF97E-9434-6FBE-8AC3-E543420BE371}" dt="2022-03-09T21:43:37.060" v="1219" actId="20577"/>
          <ac:spMkLst>
            <pc:docMk/>
            <pc:sldMk cId="2436993455" sldId="262"/>
            <ac:spMk id="2" creationId="{49685E96-34E4-4CFC-BEB0-4F8641345CF4}"/>
          </ac:spMkLst>
        </pc:spChg>
        <pc:spChg chg="mod">
          <ac:chgData name="Joseph Colvill (Student)" userId="S::10619316@bradfordcollege.ac.uk::a2d464ea-712e-4cd6-8654-7889cef641ba" providerId="AD" clId="Web-{EA2FF97E-9434-6FBE-8AC3-E543420BE371}" dt="2022-03-09T21:53:17.152" v="1381" actId="20577"/>
          <ac:spMkLst>
            <pc:docMk/>
            <pc:sldMk cId="2436993455" sldId="262"/>
            <ac:spMk id="3" creationId="{0CC57053-8CEB-4DFE-9870-DC491F3B1B64}"/>
          </ac:spMkLst>
        </pc:spChg>
      </pc:sldChg>
    </pc:docChg>
  </pc:docChgLst>
  <pc:docChgLst>
    <pc:chgData name="Joseph Colvill (Student)" userId="S::10619316@bradfordcollege.ac.uk::a2d464ea-712e-4cd6-8654-7889cef641ba" providerId="AD" clId="Web-{6409A248-249E-4999-AC76-E85334526970}"/>
    <pc:docChg chg="addSld modSld">
      <pc:chgData name="Joseph Colvill (Student)" userId="S::10619316@bradfordcollege.ac.uk::a2d464ea-712e-4cd6-8654-7889cef641ba" providerId="AD" clId="Web-{6409A248-249E-4999-AC76-E85334526970}" dt="2022-03-08T18:13:04.489" v="242" actId="20577"/>
      <pc:docMkLst>
        <pc:docMk/>
      </pc:docMkLst>
      <pc:sldChg chg="modSp">
        <pc:chgData name="Joseph Colvill (Student)" userId="S::10619316@bradfordcollege.ac.uk::a2d464ea-712e-4cd6-8654-7889cef641ba" providerId="AD" clId="Web-{6409A248-249E-4999-AC76-E85334526970}" dt="2022-03-08T17:47:28.340" v="15" actId="20577"/>
        <pc:sldMkLst>
          <pc:docMk/>
          <pc:sldMk cId="109857222" sldId="256"/>
        </pc:sldMkLst>
        <pc:spChg chg="mod">
          <ac:chgData name="Joseph Colvill (Student)" userId="S::10619316@bradfordcollege.ac.uk::a2d464ea-712e-4cd6-8654-7889cef641ba" providerId="AD" clId="Web-{6409A248-249E-4999-AC76-E85334526970}" dt="2022-03-08T17:47:18.980" v="9" actId="20577"/>
          <ac:spMkLst>
            <pc:docMk/>
            <pc:sldMk cId="109857222" sldId="256"/>
            <ac:spMk id="2" creationId="{00000000-0000-0000-0000-000000000000}"/>
          </ac:spMkLst>
        </pc:spChg>
        <pc:spChg chg="mod">
          <ac:chgData name="Joseph Colvill (Student)" userId="S::10619316@bradfordcollege.ac.uk::a2d464ea-712e-4cd6-8654-7889cef641ba" providerId="AD" clId="Web-{6409A248-249E-4999-AC76-E85334526970}" dt="2022-03-08T17:47:28.340" v="15" actId="20577"/>
          <ac:spMkLst>
            <pc:docMk/>
            <pc:sldMk cId="109857222" sldId="256"/>
            <ac:spMk id="3" creationId="{00000000-0000-0000-0000-000000000000}"/>
          </ac:spMkLst>
        </pc:spChg>
      </pc:sldChg>
      <pc:sldChg chg="modSp new">
        <pc:chgData name="Joseph Colvill (Student)" userId="S::10619316@bradfordcollege.ac.uk::a2d464ea-712e-4cd6-8654-7889cef641ba" providerId="AD" clId="Web-{6409A248-249E-4999-AC76-E85334526970}" dt="2022-03-08T18:13:04.489" v="242" actId="20577"/>
        <pc:sldMkLst>
          <pc:docMk/>
          <pc:sldMk cId="498498982" sldId="257"/>
        </pc:sldMkLst>
        <pc:spChg chg="mod">
          <ac:chgData name="Joseph Colvill (Student)" userId="S::10619316@bradfordcollege.ac.uk::a2d464ea-712e-4cd6-8654-7889cef641ba" providerId="AD" clId="Web-{6409A248-249E-4999-AC76-E85334526970}" dt="2022-03-08T17:57:49.450" v="61" actId="20577"/>
          <ac:spMkLst>
            <pc:docMk/>
            <pc:sldMk cId="498498982" sldId="257"/>
            <ac:spMk id="2" creationId="{28198399-0F44-42DF-92D4-2D1329736C39}"/>
          </ac:spMkLst>
        </pc:spChg>
        <pc:spChg chg="mod">
          <ac:chgData name="Joseph Colvill (Student)" userId="S::10619316@bradfordcollege.ac.uk::a2d464ea-712e-4cd6-8654-7889cef641ba" providerId="AD" clId="Web-{6409A248-249E-4999-AC76-E85334526970}" dt="2022-03-08T18:13:04.489" v="242" actId="20577"/>
          <ac:spMkLst>
            <pc:docMk/>
            <pc:sldMk cId="498498982" sldId="257"/>
            <ac:spMk id="3" creationId="{2C8904DA-7BF4-48DF-B38C-1099E3656FD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3/9/2022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B-RIJWeRMv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cs typeface="Calibri Light"/>
              </a:rPr>
              <a:t>Pocket Planet For FMP</a:t>
            </a:r>
            <a:endParaRPr lang="en-US" dirty="0"/>
          </a:p>
        </p:txBody>
      </p:sp>
      <p:sp>
        <p:nvSpPr>
          <p:cNvPr id="3" name="Subtitle 2"/>
          <p:cNvSpPr>
            <a:spLocks noGrp="1"/>
          </p:cNvSpPr>
          <p:nvPr>
            <p:ph type="subTitle" idx="1"/>
          </p:nvPr>
        </p:nvSpPr>
        <p:spPr/>
        <p:txBody>
          <a:bodyPr vert="horz" lIns="91440" tIns="45720" rIns="91440" bIns="45720" rtlCol="0" anchor="t">
            <a:normAutofit/>
          </a:bodyPr>
          <a:lstStyle/>
          <a:p>
            <a:r>
              <a:rPr lang="en-US" dirty="0">
                <a:cs typeface="Calibri"/>
              </a:rPr>
              <a:t>By Joseph Colvill</a:t>
            </a:r>
            <a:endParaRPr lang="en-US" dirty="0"/>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98399-0F44-42DF-92D4-2D1329736C39}"/>
              </a:ext>
            </a:extLst>
          </p:cNvPr>
          <p:cNvSpPr>
            <a:spLocks noGrp="1"/>
          </p:cNvSpPr>
          <p:nvPr>
            <p:ph type="title"/>
          </p:nvPr>
        </p:nvSpPr>
        <p:spPr/>
        <p:txBody>
          <a:bodyPr/>
          <a:lstStyle/>
          <a:p>
            <a:r>
              <a:rPr lang="en-US" dirty="0">
                <a:cs typeface="Calibri Light"/>
              </a:rPr>
              <a:t>The theme: Pocket Planet (</a:t>
            </a:r>
            <a:r>
              <a:rPr lang="en-US" dirty="0" err="1">
                <a:cs typeface="Calibri Light"/>
              </a:rPr>
              <a:t>Deershed</a:t>
            </a:r>
            <a:r>
              <a:rPr lang="en-US" dirty="0">
                <a:cs typeface="Calibri Light"/>
              </a:rPr>
              <a:t> Festival)</a:t>
            </a:r>
            <a:endParaRPr lang="en-US" dirty="0"/>
          </a:p>
        </p:txBody>
      </p:sp>
      <p:sp>
        <p:nvSpPr>
          <p:cNvPr id="3" name="Content Placeholder 2">
            <a:extLst>
              <a:ext uri="{FF2B5EF4-FFF2-40B4-BE49-F238E27FC236}">
                <a16:creationId xmlns:a16="http://schemas.microsoft.com/office/drawing/2014/main" id="{2C8904DA-7BF4-48DF-B38C-1099E3656FDB}"/>
              </a:ext>
            </a:extLst>
          </p:cNvPr>
          <p:cNvSpPr>
            <a:spLocks noGrp="1"/>
          </p:cNvSpPr>
          <p:nvPr>
            <p:ph idx="1"/>
          </p:nvPr>
        </p:nvSpPr>
        <p:spPr/>
        <p:txBody>
          <a:bodyPr vert="horz" lIns="91440" tIns="45720" rIns="91440" bIns="45720" rtlCol="0" anchor="t">
            <a:normAutofit/>
          </a:bodyPr>
          <a:lstStyle/>
          <a:p>
            <a:r>
              <a:rPr lang="en-US" dirty="0">
                <a:cs typeface="Calibri"/>
              </a:rPr>
              <a:t>It is a different planet in the </a:t>
            </a:r>
            <a:r>
              <a:rPr lang="en-US" dirty="0">
                <a:ea typeface="+mn-lt"/>
                <a:cs typeface="+mn-lt"/>
              </a:rPr>
              <a:t>atmosphere. Other things that we cannot explain until further evidence. It is also about space and anti-gravity. It also could be mythical animals and creatures that lived on this planet or another plant. Also, could be about cultures of people who believe in Gods that create mythical creatures. </a:t>
            </a:r>
            <a:endParaRPr lang="en-US" dirty="0" err="1"/>
          </a:p>
        </p:txBody>
      </p:sp>
    </p:spTree>
    <p:extLst>
      <p:ext uri="{BB962C8B-B14F-4D97-AF65-F5344CB8AC3E}">
        <p14:creationId xmlns:p14="http://schemas.microsoft.com/office/powerpoint/2010/main" val="498498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peech Bubble: Rectangle 3">
            <a:extLst>
              <a:ext uri="{FF2B5EF4-FFF2-40B4-BE49-F238E27FC236}">
                <a16:creationId xmlns:a16="http://schemas.microsoft.com/office/drawing/2014/main" id="{6A649B31-CBEC-4B16-828A-114C6AAFFD3A}"/>
              </a:ext>
            </a:extLst>
          </p:cNvPr>
          <p:cNvSpPr/>
          <p:nvPr/>
        </p:nvSpPr>
        <p:spPr>
          <a:xfrm>
            <a:off x="4876800" y="2590715"/>
            <a:ext cx="2746074" cy="2027206"/>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ea typeface="+mn-lt"/>
                <a:cs typeface="+mn-lt"/>
              </a:rPr>
              <a:t>Mind map</a:t>
            </a:r>
            <a:endParaRPr lang="en-US" dirty="0" err="1"/>
          </a:p>
        </p:txBody>
      </p:sp>
      <p:cxnSp>
        <p:nvCxnSpPr>
          <p:cNvPr id="5" name="Straight Arrow Connector 4">
            <a:extLst>
              <a:ext uri="{FF2B5EF4-FFF2-40B4-BE49-F238E27FC236}">
                <a16:creationId xmlns:a16="http://schemas.microsoft.com/office/drawing/2014/main" id="{157C844A-0DC7-4A59-9AC0-20DE2B372C6C}"/>
              </a:ext>
            </a:extLst>
          </p:cNvPr>
          <p:cNvCxnSpPr/>
          <p:nvPr/>
        </p:nvCxnSpPr>
        <p:spPr>
          <a:xfrm flipH="1" flipV="1">
            <a:off x="3403661" y="2001868"/>
            <a:ext cx="1544128" cy="6671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4CBBF9A0-9296-4ABD-995F-EFD438691BB5}"/>
              </a:ext>
            </a:extLst>
          </p:cNvPr>
          <p:cNvCxnSpPr/>
          <p:nvPr/>
        </p:nvCxnSpPr>
        <p:spPr>
          <a:xfrm flipV="1">
            <a:off x="7549192" y="2590442"/>
            <a:ext cx="1848927" cy="77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1E4C1B26-4DCF-4516-9A6C-59A37AC5FA09}"/>
              </a:ext>
            </a:extLst>
          </p:cNvPr>
          <p:cNvCxnSpPr/>
          <p:nvPr/>
        </p:nvCxnSpPr>
        <p:spPr>
          <a:xfrm>
            <a:off x="6671274" y="4622500"/>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6F95E90E-BA0D-4562-9F61-FFD768B53751}"/>
              </a:ext>
            </a:extLst>
          </p:cNvPr>
          <p:cNvCxnSpPr>
            <a:cxnSpLocks/>
          </p:cNvCxnSpPr>
          <p:nvPr/>
        </p:nvCxnSpPr>
        <p:spPr>
          <a:xfrm flipV="1">
            <a:off x="9503613" y="1410599"/>
            <a:ext cx="1115682" cy="9834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B278512B-F0BC-4493-9AC3-A6F3EA6E68A1}"/>
              </a:ext>
            </a:extLst>
          </p:cNvPr>
          <p:cNvSpPr txBox="1"/>
          <p:nvPr/>
        </p:nvSpPr>
        <p:spPr>
          <a:xfrm>
            <a:off x="2521070" y="1744693"/>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Games</a:t>
            </a:r>
          </a:p>
        </p:txBody>
      </p:sp>
      <p:cxnSp>
        <p:nvCxnSpPr>
          <p:cNvPr id="10" name="Straight Arrow Connector 9">
            <a:extLst>
              <a:ext uri="{FF2B5EF4-FFF2-40B4-BE49-F238E27FC236}">
                <a16:creationId xmlns:a16="http://schemas.microsoft.com/office/drawing/2014/main" id="{B63650E1-1CC7-48A4-8DF4-5E6FB82962E4}"/>
              </a:ext>
            </a:extLst>
          </p:cNvPr>
          <p:cNvCxnSpPr>
            <a:cxnSpLocks/>
          </p:cNvCxnSpPr>
          <p:nvPr/>
        </p:nvCxnSpPr>
        <p:spPr>
          <a:xfrm flipV="1">
            <a:off x="3077834" y="1167083"/>
            <a:ext cx="1518248" cy="6095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3F667A96-5E1D-4BB1-96D5-67290F555557}"/>
              </a:ext>
            </a:extLst>
          </p:cNvPr>
          <p:cNvSpPr txBox="1"/>
          <p:nvPr/>
        </p:nvSpPr>
        <p:spPr>
          <a:xfrm>
            <a:off x="4719907" y="823643"/>
            <a:ext cx="2743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It could be mythical creatures in POV of the land scale to.</a:t>
            </a:r>
            <a:endParaRPr lang="en-US" dirty="0">
              <a:cs typeface="Calibri"/>
            </a:endParaRPr>
          </a:p>
        </p:txBody>
      </p:sp>
      <p:sp>
        <p:nvSpPr>
          <p:cNvPr id="12" name="TextBox 11">
            <a:extLst>
              <a:ext uri="{FF2B5EF4-FFF2-40B4-BE49-F238E27FC236}">
                <a16:creationId xmlns:a16="http://schemas.microsoft.com/office/drawing/2014/main" id="{49908DE8-F688-45A2-B512-073E69F1D028}"/>
              </a:ext>
            </a:extLst>
          </p:cNvPr>
          <p:cNvSpPr txBox="1"/>
          <p:nvPr/>
        </p:nvSpPr>
        <p:spPr>
          <a:xfrm>
            <a:off x="-48883" y="8626"/>
            <a:ext cx="2743200"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It could be set in space, and you can visit to different planets. To give resources to upgrade the space station.</a:t>
            </a:r>
            <a:endParaRPr lang="en-US" dirty="0">
              <a:cs typeface="Calibri"/>
            </a:endParaRPr>
          </a:p>
        </p:txBody>
      </p:sp>
      <p:cxnSp>
        <p:nvCxnSpPr>
          <p:cNvPr id="13" name="Straight Arrow Connector 12">
            <a:extLst>
              <a:ext uri="{FF2B5EF4-FFF2-40B4-BE49-F238E27FC236}">
                <a16:creationId xmlns:a16="http://schemas.microsoft.com/office/drawing/2014/main" id="{BF4A6BCC-D259-4E89-9607-7EC62F663B58}"/>
              </a:ext>
            </a:extLst>
          </p:cNvPr>
          <p:cNvCxnSpPr>
            <a:cxnSpLocks/>
          </p:cNvCxnSpPr>
          <p:nvPr/>
        </p:nvCxnSpPr>
        <p:spPr>
          <a:xfrm flipH="1" flipV="1">
            <a:off x="1634346" y="1195838"/>
            <a:ext cx="1012166" cy="6958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13A1433-7879-46FD-BF24-B01100843853}"/>
              </a:ext>
            </a:extLst>
          </p:cNvPr>
          <p:cNvCxnSpPr>
            <a:cxnSpLocks/>
          </p:cNvCxnSpPr>
          <p:nvPr/>
        </p:nvCxnSpPr>
        <p:spPr>
          <a:xfrm flipH="1">
            <a:off x="2108798" y="2035473"/>
            <a:ext cx="681487" cy="8425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CD563FE4-0859-4275-8D53-504E449D3305}"/>
              </a:ext>
            </a:extLst>
          </p:cNvPr>
          <p:cNvSpPr txBox="1"/>
          <p:nvPr/>
        </p:nvSpPr>
        <p:spPr>
          <a:xfrm>
            <a:off x="9410520" y="2408747"/>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Film</a:t>
            </a:r>
          </a:p>
        </p:txBody>
      </p:sp>
      <p:sp>
        <p:nvSpPr>
          <p:cNvPr id="16" name="TextBox 15">
            <a:extLst>
              <a:ext uri="{FF2B5EF4-FFF2-40B4-BE49-F238E27FC236}">
                <a16:creationId xmlns:a16="http://schemas.microsoft.com/office/drawing/2014/main" id="{1C1B767B-9EF7-42CC-BB8C-C42A3B5F2794}"/>
              </a:ext>
            </a:extLst>
          </p:cNvPr>
          <p:cNvSpPr txBox="1"/>
          <p:nvPr/>
        </p:nvSpPr>
        <p:spPr>
          <a:xfrm>
            <a:off x="725697" y="2911056"/>
            <a:ext cx="2743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It could a God look around to found all mythical creature or animal</a:t>
            </a:r>
            <a:endParaRPr lang="en-US" dirty="0">
              <a:cs typeface="Calibri"/>
            </a:endParaRPr>
          </a:p>
        </p:txBody>
      </p:sp>
      <p:cxnSp>
        <p:nvCxnSpPr>
          <p:cNvPr id="17" name="Straight Arrow Connector 16">
            <a:extLst>
              <a:ext uri="{FF2B5EF4-FFF2-40B4-BE49-F238E27FC236}">
                <a16:creationId xmlns:a16="http://schemas.microsoft.com/office/drawing/2014/main" id="{96795C5B-1CD8-45D4-9758-E7C2F068E920}"/>
              </a:ext>
            </a:extLst>
          </p:cNvPr>
          <p:cNvCxnSpPr/>
          <p:nvPr/>
        </p:nvCxnSpPr>
        <p:spPr>
          <a:xfrm>
            <a:off x="9604255" y="2652803"/>
            <a:ext cx="324929" cy="1072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D9468E2C-5620-460B-A8CE-6EFB72072DB4}"/>
              </a:ext>
            </a:extLst>
          </p:cNvPr>
          <p:cNvSpPr txBox="1"/>
          <p:nvPr/>
        </p:nvSpPr>
        <p:spPr>
          <a:xfrm>
            <a:off x="9005258" y="3743145"/>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I cloud people's theory of the different planet. </a:t>
            </a:r>
          </a:p>
        </p:txBody>
      </p:sp>
      <p:cxnSp>
        <p:nvCxnSpPr>
          <p:cNvPr id="19" name="Straight Arrow Connector 18">
            <a:extLst>
              <a:ext uri="{FF2B5EF4-FFF2-40B4-BE49-F238E27FC236}">
                <a16:creationId xmlns:a16="http://schemas.microsoft.com/office/drawing/2014/main" id="{32ADBED7-9D3F-4EBA-B004-2A3563421D86}"/>
              </a:ext>
            </a:extLst>
          </p:cNvPr>
          <p:cNvCxnSpPr>
            <a:cxnSpLocks/>
          </p:cNvCxnSpPr>
          <p:nvPr/>
        </p:nvCxnSpPr>
        <p:spPr>
          <a:xfrm flipV="1">
            <a:off x="5996436" y="390706"/>
            <a:ext cx="1230702" cy="5377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52F64EA2-354D-4B66-95A7-7B2258508F22}"/>
              </a:ext>
            </a:extLst>
          </p:cNvPr>
          <p:cNvSpPr txBox="1"/>
          <p:nvPr/>
        </p:nvSpPr>
        <p:spPr>
          <a:xfrm>
            <a:off x="7379718" y="13353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ea typeface="+mn-lt"/>
                <a:cs typeface="+mn-lt"/>
              </a:rPr>
              <a:t>genre adventure</a:t>
            </a:r>
            <a:endParaRPr lang="en-US" dirty="0"/>
          </a:p>
        </p:txBody>
      </p:sp>
      <p:cxnSp>
        <p:nvCxnSpPr>
          <p:cNvPr id="21" name="Straight Arrow Connector 20">
            <a:extLst>
              <a:ext uri="{FF2B5EF4-FFF2-40B4-BE49-F238E27FC236}">
                <a16:creationId xmlns:a16="http://schemas.microsoft.com/office/drawing/2014/main" id="{81008712-E81E-447E-93A8-9ED742341E68}"/>
              </a:ext>
            </a:extLst>
          </p:cNvPr>
          <p:cNvCxnSpPr>
            <a:cxnSpLocks/>
          </p:cNvCxnSpPr>
          <p:nvPr/>
        </p:nvCxnSpPr>
        <p:spPr>
          <a:xfrm flipV="1">
            <a:off x="2287079" y="347572"/>
            <a:ext cx="1690776" cy="508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51DC90E3-D71C-40AF-8A24-7BB58F7AA471}"/>
              </a:ext>
            </a:extLst>
          </p:cNvPr>
          <p:cNvSpPr txBox="1"/>
          <p:nvPr/>
        </p:nvSpPr>
        <p:spPr>
          <a:xfrm>
            <a:off x="3900397" y="133529"/>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ea typeface="+mn-lt"/>
                <a:cs typeface="+mn-lt"/>
              </a:rPr>
              <a:t>genre adventure/</a:t>
            </a:r>
            <a:r>
              <a:rPr lang="en-US" dirty="0" err="1">
                <a:ea typeface="+mn-lt"/>
                <a:cs typeface="+mn-lt"/>
              </a:rPr>
              <a:t>rng</a:t>
            </a:r>
            <a:endParaRPr lang="en-US" dirty="0" err="1"/>
          </a:p>
        </p:txBody>
      </p:sp>
      <p:cxnSp>
        <p:nvCxnSpPr>
          <p:cNvPr id="25" name="Straight Arrow Connector 24">
            <a:extLst>
              <a:ext uri="{FF2B5EF4-FFF2-40B4-BE49-F238E27FC236}">
                <a16:creationId xmlns:a16="http://schemas.microsoft.com/office/drawing/2014/main" id="{5744C170-8BBB-49EA-9D18-EA63715ECDC6}"/>
              </a:ext>
            </a:extLst>
          </p:cNvPr>
          <p:cNvCxnSpPr>
            <a:cxnSpLocks/>
          </p:cNvCxnSpPr>
          <p:nvPr/>
        </p:nvCxnSpPr>
        <p:spPr>
          <a:xfrm>
            <a:off x="1180022" y="3803889"/>
            <a:ext cx="1575758" cy="5118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4DE9E99A-E2D7-432F-BA53-9D1C868C902B}"/>
              </a:ext>
            </a:extLst>
          </p:cNvPr>
          <p:cNvSpPr txBox="1"/>
          <p:nvPr/>
        </p:nvSpPr>
        <p:spPr>
          <a:xfrm>
            <a:off x="2678321" y="3871643"/>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ea typeface="+mn-lt"/>
                <a:cs typeface="+mn-lt"/>
              </a:rPr>
              <a:t>genre exploiting</a:t>
            </a:r>
            <a:endParaRPr lang="en-US" dirty="0"/>
          </a:p>
        </p:txBody>
      </p:sp>
      <p:sp>
        <p:nvSpPr>
          <p:cNvPr id="27" name="TextBox 26">
            <a:extLst>
              <a:ext uri="{FF2B5EF4-FFF2-40B4-BE49-F238E27FC236}">
                <a16:creationId xmlns:a16="http://schemas.microsoft.com/office/drawing/2014/main" id="{1642DA1B-8C46-4800-82A3-8C89E7BC992F}"/>
              </a:ext>
            </a:extLst>
          </p:cNvPr>
          <p:cNvSpPr txBox="1"/>
          <p:nvPr/>
        </p:nvSpPr>
        <p:spPr>
          <a:xfrm>
            <a:off x="9392548" y="470553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ea typeface="+mn-lt"/>
                <a:cs typeface="+mn-lt"/>
              </a:rPr>
              <a:t>genre Documents.</a:t>
            </a:r>
            <a:endParaRPr lang="en-US" dirty="0"/>
          </a:p>
        </p:txBody>
      </p:sp>
      <p:sp>
        <p:nvSpPr>
          <p:cNvPr id="29" name="TextBox 28">
            <a:extLst>
              <a:ext uri="{FF2B5EF4-FFF2-40B4-BE49-F238E27FC236}">
                <a16:creationId xmlns:a16="http://schemas.microsoft.com/office/drawing/2014/main" id="{783B629D-07ED-47F0-9352-1292C6D885B0}"/>
              </a:ext>
            </a:extLst>
          </p:cNvPr>
          <p:cNvSpPr txBox="1"/>
          <p:nvPr/>
        </p:nvSpPr>
        <p:spPr>
          <a:xfrm>
            <a:off x="9765461" y="549575"/>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Might be short alien try  avoid earth</a:t>
            </a:r>
            <a:endParaRPr lang="en-US" dirty="0">
              <a:cs typeface="Calibri"/>
            </a:endParaRPr>
          </a:p>
        </p:txBody>
      </p:sp>
      <p:cxnSp>
        <p:nvCxnSpPr>
          <p:cNvPr id="30" name="Straight Arrow Connector 29">
            <a:extLst>
              <a:ext uri="{FF2B5EF4-FFF2-40B4-BE49-F238E27FC236}">
                <a16:creationId xmlns:a16="http://schemas.microsoft.com/office/drawing/2014/main" id="{45F06AC9-1F2E-4C8B-807B-CF2EEE527F9B}"/>
              </a:ext>
            </a:extLst>
          </p:cNvPr>
          <p:cNvCxnSpPr/>
          <p:nvPr/>
        </p:nvCxnSpPr>
        <p:spPr>
          <a:xfrm>
            <a:off x="10837113" y="1125209"/>
            <a:ext cx="238665" cy="9287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C45D59A6-1FF6-4BED-9822-4DCF5B994E44}"/>
              </a:ext>
            </a:extLst>
          </p:cNvPr>
          <p:cNvSpPr txBox="1"/>
          <p:nvPr/>
        </p:nvSpPr>
        <p:spPr>
          <a:xfrm>
            <a:off x="10209362" y="2114909"/>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Genre Horror</a:t>
            </a:r>
          </a:p>
        </p:txBody>
      </p:sp>
      <p:cxnSp>
        <p:nvCxnSpPr>
          <p:cNvPr id="32" name="Straight Arrow Connector 31">
            <a:extLst>
              <a:ext uri="{FF2B5EF4-FFF2-40B4-BE49-F238E27FC236}">
                <a16:creationId xmlns:a16="http://schemas.microsoft.com/office/drawing/2014/main" id="{4504F809-D60D-426A-850C-B131E6042FDF}"/>
              </a:ext>
            </a:extLst>
          </p:cNvPr>
          <p:cNvCxnSpPr>
            <a:cxnSpLocks/>
          </p:cNvCxnSpPr>
          <p:nvPr/>
        </p:nvCxnSpPr>
        <p:spPr>
          <a:xfrm>
            <a:off x="10035576" y="4392462"/>
            <a:ext cx="181155" cy="4687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A7B77E70-78D1-4AE4-A06B-0173F2FE8CF1}"/>
              </a:ext>
            </a:extLst>
          </p:cNvPr>
          <p:cNvSpPr txBox="1"/>
          <p:nvPr/>
        </p:nvSpPr>
        <p:spPr>
          <a:xfrm>
            <a:off x="6657256" y="5578954"/>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Graphics Design + Sound</a:t>
            </a:r>
          </a:p>
        </p:txBody>
      </p:sp>
      <p:cxnSp>
        <p:nvCxnSpPr>
          <p:cNvPr id="34" name="Straight Arrow Connector 33">
            <a:extLst>
              <a:ext uri="{FF2B5EF4-FFF2-40B4-BE49-F238E27FC236}">
                <a16:creationId xmlns:a16="http://schemas.microsoft.com/office/drawing/2014/main" id="{4AF0CBCF-5108-4D80-988F-E258FABF7A19}"/>
              </a:ext>
            </a:extLst>
          </p:cNvPr>
          <p:cNvCxnSpPr>
            <a:cxnSpLocks/>
          </p:cNvCxnSpPr>
          <p:nvPr/>
        </p:nvCxnSpPr>
        <p:spPr>
          <a:xfrm flipH="1" flipV="1">
            <a:off x="5831638" y="5723806"/>
            <a:ext cx="868391" cy="201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2F185D5C-3935-46CB-B229-60B10681B52F}"/>
              </a:ext>
            </a:extLst>
          </p:cNvPr>
          <p:cNvSpPr txBox="1"/>
          <p:nvPr/>
        </p:nvSpPr>
        <p:spPr>
          <a:xfrm>
            <a:off x="3349565" y="5592433"/>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Mythical creature that is moving around.</a:t>
            </a:r>
          </a:p>
        </p:txBody>
      </p:sp>
      <p:cxnSp>
        <p:nvCxnSpPr>
          <p:cNvPr id="36" name="Straight Arrow Connector 35">
            <a:extLst>
              <a:ext uri="{FF2B5EF4-FFF2-40B4-BE49-F238E27FC236}">
                <a16:creationId xmlns:a16="http://schemas.microsoft.com/office/drawing/2014/main" id="{B37BC064-792D-4B5E-90BD-DD09E6900C96}"/>
              </a:ext>
            </a:extLst>
          </p:cNvPr>
          <p:cNvCxnSpPr>
            <a:cxnSpLocks/>
          </p:cNvCxnSpPr>
          <p:nvPr/>
        </p:nvCxnSpPr>
        <p:spPr>
          <a:xfrm flipH="1" flipV="1">
            <a:off x="2611109" y="5853202"/>
            <a:ext cx="868391" cy="201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707480F-198D-4027-9E05-8F4D30DF9601}"/>
              </a:ext>
            </a:extLst>
          </p:cNvPr>
          <p:cNvSpPr txBox="1"/>
          <p:nvPr/>
        </p:nvSpPr>
        <p:spPr>
          <a:xfrm>
            <a:off x="156893" y="5821572"/>
            <a:ext cx="2743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Anime of the movement and add texture of who they might have live.</a:t>
            </a:r>
          </a:p>
        </p:txBody>
      </p:sp>
      <p:cxnSp>
        <p:nvCxnSpPr>
          <p:cNvPr id="38" name="Straight Arrow Connector 37">
            <a:extLst>
              <a:ext uri="{FF2B5EF4-FFF2-40B4-BE49-F238E27FC236}">
                <a16:creationId xmlns:a16="http://schemas.microsoft.com/office/drawing/2014/main" id="{4898584B-B7AC-4AF2-B193-68522A0C414B}"/>
              </a:ext>
            </a:extLst>
          </p:cNvPr>
          <p:cNvCxnSpPr>
            <a:cxnSpLocks/>
          </p:cNvCxnSpPr>
          <p:nvPr/>
        </p:nvCxnSpPr>
        <p:spPr>
          <a:xfrm flipH="1" flipV="1">
            <a:off x="2467335" y="5234976"/>
            <a:ext cx="724617" cy="4226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AFD4BC10-B187-4D14-9316-25A68CE43712}"/>
              </a:ext>
            </a:extLst>
          </p:cNvPr>
          <p:cNvSpPr txBox="1"/>
          <p:nvPr/>
        </p:nvSpPr>
        <p:spPr>
          <a:xfrm>
            <a:off x="601692" y="4799881"/>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Also add sound they might sound like.</a:t>
            </a:r>
            <a:endParaRPr lang="en-US" dirty="0">
              <a:cs typeface="Calibri"/>
            </a:endParaRPr>
          </a:p>
        </p:txBody>
      </p:sp>
      <p:cxnSp>
        <p:nvCxnSpPr>
          <p:cNvPr id="40" name="Straight Arrow Connector 39">
            <a:extLst>
              <a:ext uri="{FF2B5EF4-FFF2-40B4-BE49-F238E27FC236}">
                <a16:creationId xmlns:a16="http://schemas.microsoft.com/office/drawing/2014/main" id="{1D56EC43-1CF6-4C1D-BCD8-EB867F9D9831}"/>
              </a:ext>
            </a:extLst>
          </p:cNvPr>
          <p:cNvCxnSpPr>
            <a:cxnSpLocks/>
          </p:cNvCxnSpPr>
          <p:nvPr/>
        </p:nvCxnSpPr>
        <p:spPr>
          <a:xfrm>
            <a:off x="7562670" y="5930838"/>
            <a:ext cx="1618890" cy="4255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5FDE266A-1ABE-4283-B7D9-6AA24C81D1A2}"/>
              </a:ext>
            </a:extLst>
          </p:cNvPr>
          <p:cNvSpPr txBox="1"/>
          <p:nvPr/>
        </p:nvSpPr>
        <p:spPr>
          <a:xfrm>
            <a:off x="8910907" y="5920417"/>
            <a:ext cx="2743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I could make future planet that we might living on in the future.</a:t>
            </a:r>
            <a:endParaRPr lang="en-US" dirty="0">
              <a:cs typeface="Calibri"/>
            </a:endParaRPr>
          </a:p>
        </p:txBody>
      </p:sp>
    </p:spTree>
    <p:extLst>
      <p:ext uri="{BB962C8B-B14F-4D97-AF65-F5344CB8AC3E}">
        <p14:creationId xmlns:p14="http://schemas.microsoft.com/office/powerpoint/2010/main" val="3495086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36F75-5351-444A-AE05-C7C866ACA902}"/>
              </a:ext>
            </a:extLst>
          </p:cNvPr>
          <p:cNvSpPr>
            <a:spLocks noGrp="1"/>
          </p:cNvSpPr>
          <p:nvPr>
            <p:ph type="title"/>
          </p:nvPr>
        </p:nvSpPr>
        <p:spPr/>
        <p:txBody>
          <a:bodyPr/>
          <a:lstStyle/>
          <a:p>
            <a:r>
              <a:rPr lang="en-GB" dirty="0">
                <a:ea typeface="+mj-lt"/>
                <a:cs typeface="+mj-lt"/>
              </a:rPr>
              <a:t>General Ideas: Graphic Design + Sound</a:t>
            </a:r>
            <a:endParaRPr lang="en-US" dirty="0"/>
          </a:p>
        </p:txBody>
      </p:sp>
      <p:sp>
        <p:nvSpPr>
          <p:cNvPr id="3" name="Content Placeholder 2">
            <a:extLst>
              <a:ext uri="{FF2B5EF4-FFF2-40B4-BE49-F238E27FC236}">
                <a16:creationId xmlns:a16="http://schemas.microsoft.com/office/drawing/2014/main" id="{6AAE2AA8-9A06-4BB2-B64C-BC7364B2B84D}"/>
              </a:ext>
            </a:extLst>
          </p:cNvPr>
          <p:cNvSpPr>
            <a:spLocks noGrp="1"/>
          </p:cNvSpPr>
          <p:nvPr>
            <p:ph idx="1"/>
          </p:nvPr>
        </p:nvSpPr>
        <p:spPr>
          <a:xfrm>
            <a:off x="838200" y="1552455"/>
            <a:ext cx="10515600" cy="4351338"/>
          </a:xfrm>
        </p:spPr>
        <p:txBody>
          <a:bodyPr vert="horz" lIns="91440" tIns="45720" rIns="91440" bIns="45720" rtlCol="0" anchor="t">
            <a:normAutofit/>
          </a:bodyPr>
          <a:lstStyle/>
          <a:p>
            <a:r>
              <a:rPr lang="en-US" dirty="0">
                <a:cs typeface="Calibri"/>
              </a:rPr>
              <a:t>I could both ideas on mind map that make mystical creatures and move it to create anime and to add sound how they could sound like. Also, to make what might look like if we did protect to the environment. </a:t>
            </a:r>
          </a:p>
          <a:p>
            <a:r>
              <a:rPr lang="en-US" dirty="0">
                <a:cs typeface="Calibri"/>
              </a:rPr>
              <a:t>I would use adobe photoshop and </a:t>
            </a:r>
            <a:r>
              <a:rPr lang="en-US" dirty="0">
                <a:ea typeface="+mn-lt"/>
                <a:cs typeface="+mn-lt"/>
              </a:rPr>
              <a:t>illustrator. To create the creatures.</a:t>
            </a:r>
          </a:p>
          <a:p>
            <a:r>
              <a:rPr lang="en-US" dirty="0">
                <a:ea typeface="+mn-lt"/>
                <a:cs typeface="+mn-lt"/>
              </a:rPr>
              <a:t>I could create design of the Greek mythical creatures.</a:t>
            </a:r>
          </a:p>
          <a:p>
            <a:r>
              <a:rPr lang="en-US" dirty="0">
                <a:ea typeface="+mn-lt"/>
                <a:cs typeface="+mn-lt"/>
              </a:rPr>
              <a:t>It might be the future of the planet we might live on and/or how the earth could look like.</a:t>
            </a:r>
          </a:p>
        </p:txBody>
      </p:sp>
    </p:spTree>
    <p:extLst>
      <p:ext uri="{BB962C8B-B14F-4D97-AF65-F5344CB8AC3E}">
        <p14:creationId xmlns:p14="http://schemas.microsoft.com/office/powerpoint/2010/main" val="1026870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69F1D-EC4B-47F1-9DF2-CBD4EC6F1641}"/>
              </a:ext>
            </a:extLst>
          </p:cNvPr>
          <p:cNvSpPr>
            <a:spLocks noGrp="1"/>
          </p:cNvSpPr>
          <p:nvPr>
            <p:ph type="title"/>
          </p:nvPr>
        </p:nvSpPr>
        <p:spPr/>
        <p:txBody>
          <a:bodyPr/>
          <a:lstStyle/>
          <a:p>
            <a:r>
              <a:rPr lang="en-US" dirty="0">
                <a:cs typeface="Calibri Light"/>
              </a:rPr>
              <a:t>Self-Assessment Skills/Progress Part 1of 3</a:t>
            </a:r>
            <a:endParaRPr lang="en-US" dirty="0"/>
          </a:p>
        </p:txBody>
      </p:sp>
      <p:sp>
        <p:nvSpPr>
          <p:cNvPr id="3" name="Content Placeholder 2">
            <a:extLst>
              <a:ext uri="{FF2B5EF4-FFF2-40B4-BE49-F238E27FC236}">
                <a16:creationId xmlns:a16="http://schemas.microsoft.com/office/drawing/2014/main" id="{AA24041D-42AA-415A-AB31-DD9F3FF33AFF}"/>
              </a:ext>
            </a:extLst>
          </p:cNvPr>
          <p:cNvSpPr>
            <a:spLocks noGrp="1"/>
          </p:cNvSpPr>
          <p:nvPr>
            <p:ph idx="1"/>
          </p:nvPr>
        </p:nvSpPr>
        <p:spPr/>
        <p:txBody>
          <a:bodyPr vert="horz" lIns="91440" tIns="45720" rIns="91440" bIns="45720" rtlCol="0" anchor="t">
            <a:normAutofit/>
          </a:bodyPr>
          <a:lstStyle/>
          <a:p>
            <a:r>
              <a:rPr lang="en-US" dirty="0">
                <a:cs typeface="Calibri"/>
              </a:rPr>
              <a:t>There is a link to the ambitions of the game industry and that is </a:t>
            </a:r>
            <a:r>
              <a:rPr lang="en-US" dirty="0">
                <a:ea typeface="+mn-lt"/>
                <a:cs typeface="+mn-lt"/>
              </a:rPr>
              <a:t>the assassin's creed odyssey that uses some of the mythical creatures. I was interested in a different mythical creature that I did not know that Greek thought mystical creatures. So, the skill that I can link with my idea is problem-solving if I need to use it. Also, I will use gathering so of the skills that I learn in the course.</a:t>
            </a:r>
            <a:endParaRPr lang="en-US" dirty="0" err="1"/>
          </a:p>
        </p:txBody>
      </p:sp>
    </p:spTree>
    <p:extLst>
      <p:ext uri="{BB962C8B-B14F-4D97-AF65-F5344CB8AC3E}">
        <p14:creationId xmlns:p14="http://schemas.microsoft.com/office/powerpoint/2010/main" val="59449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E8A22-703D-4076-9A74-012DB659100E}"/>
              </a:ext>
            </a:extLst>
          </p:cNvPr>
          <p:cNvSpPr>
            <a:spLocks noGrp="1"/>
          </p:cNvSpPr>
          <p:nvPr>
            <p:ph type="title"/>
          </p:nvPr>
        </p:nvSpPr>
        <p:spPr>
          <a:xfrm>
            <a:off x="363748" y="365125"/>
            <a:ext cx="10990052" cy="1325563"/>
          </a:xfrm>
        </p:spPr>
        <p:txBody>
          <a:bodyPr/>
          <a:lstStyle/>
          <a:p>
            <a:r>
              <a:rPr lang="en-US" dirty="0">
                <a:cs typeface="Calibri Light"/>
              </a:rPr>
              <a:t>Self-Assessment Of Skill/Progression Part 2 of 3</a:t>
            </a:r>
            <a:endParaRPr lang="en-US" dirty="0"/>
          </a:p>
        </p:txBody>
      </p:sp>
      <p:sp>
        <p:nvSpPr>
          <p:cNvPr id="3" name="Content Placeholder 2">
            <a:extLst>
              <a:ext uri="{FF2B5EF4-FFF2-40B4-BE49-F238E27FC236}">
                <a16:creationId xmlns:a16="http://schemas.microsoft.com/office/drawing/2014/main" id="{2B6BF3CF-BAFD-43D2-998E-59E136FA1A57}"/>
              </a:ext>
            </a:extLst>
          </p:cNvPr>
          <p:cNvSpPr>
            <a:spLocks noGrp="1"/>
          </p:cNvSpPr>
          <p:nvPr>
            <p:ph idx="1"/>
          </p:nvPr>
        </p:nvSpPr>
        <p:spPr/>
        <p:txBody>
          <a:bodyPr vert="horz" lIns="91440" tIns="45720" rIns="91440" bIns="45720" rtlCol="0" anchor="t">
            <a:normAutofit/>
          </a:bodyPr>
          <a:lstStyle/>
          <a:p>
            <a:r>
              <a:rPr lang="en-US" dirty="0">
                <a:cs typeface="Calibri"/>
              </a:rPr>
              <a:t>In my opinion, I have confidently so far is to think what general idea I have. Also, I have confidence in using adobe photoshop and illustrator. Furthermore, I know how to draw things on adobe illustrator because the teacher me how to do a  grid, so it looks realistic. </a:t>
            </a:r>
            <a:endParaRPr lang="en-US" dirty="0" err="1"/>
          </a:p>
        </p:txBody>
      </p:sp>
    </p:spTree>
    <p:extLst>
      <p:ext uri="{BB962C8B-B14F-4D97-AF65-F5344CB8AC3E}">
        <p14:creationId xmlns:p14="http://schemas.microsoft.com/office/powerpoint/2010/main" val="4161510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85E96-34E4-4CFC-BEB0-4F8641345CF4}"/>
              </a:ext>
            </a:extLst>
          </p:cNvPr>
          <p:cNvSpPr>
            <a:spLocks noGrp="1"/>
          </p:cNvSpPr>
          <p:nvPr>
            <p:ph type="title"/>
          </p:nvPr>
        </p:nvSpPr>
        <p:spPr>
          <a:xfrm>
            <a:off x="464389" y="365125"/>
            <a:ext cx="10889411" cy="1325563"/>
          </a:xfrm>
        </p:spPr>
        <p:txBody>
          <a:bodyPr/>
          <a:lstStyle/>
          <a:p>
            <a:r>
              <a:rPr lang="en-US" dirty="0">
                <a:ea typeface="+mj-lt"/>
                <a:cs typeface="+mj-lt"/>
              </a:rPr>
              <a:t>Self-Assessment Of Skill/Progression Part 3 of 3</a:t>
            </a:r>
            <a:endParaRPr lang="en-US" dirty="0"/>
          </a:p>
        </p:txBody>
      </p:sp>
      <p:sp>
        <p:nvSpPr>
          <p:cNvPr id="3" name="Content Placeholder 2">
            <a:extLst>
              <a:ext uri="{FF2B5EF4-FFF2-40B4-BE49-F238E27FC236}">
                <a16:creationId xmlns:a16="http://schemas.microsoft.com/office/drawing/2014/main" id="{0CC57053-8CEB-4DFE-9870-DC491F3B1B64}"/>
              </a:ext>
            </a:extLst>
          </p:cNvPr>
          <p:cNvSpPr>
            <a:spLocks noGrp="1"/>
          </p:cNvSpPr>
          <p:nvPr>
            <p:ph idx="1"/>
          </p:nvPr>
        </p:nvSpPr>
        <p:spPr/>
        <p:txBody>
          <a:bodyPr vert="horz" lIns="91440" tIns="45720" rIns="91440" bIns="45720" rtlCol="0" anchor="t">
            <a:normAutofit/>
          </a:bodyPr>
          <a:lstStyle/>
          <a:p>
            <a:r>
              <a:rPr lang="en-US" dirty="0">
                <a:cs typeface="Calibri"/>
              </a:rPr>
              <a:t>I might need to develop how full  to make the creature to movement like their head and foots. Without making move on another frame. </a:t>
            </a:r>
            <a:r>
              <a:rPr lang="en-US">
                <a:cs typeface="Calibri"/>
              </a:rPr>
              <a:t>This is video that I  could use:</a:t>
            </a:r>
            <a:r>
              <a:rPr lang="en-US" dirty="0">
                <a:ea typeface="+mn-lt"/>
                <a:cs typeface="+mn-lt"/>
                <a:hlinkClick r:id="rId2"/>
              </a:rPr>
              <a:t>https://www.youtube.com/watch?v=B-RIJWeRMvg</a:t>
            </a:r>
            <a:endParaRPr lang="en-US">
              <a:cs typeface="Calibri"/>
            </a:endParaRPr>
          </a:p>
          <a:p>
            <a:r>
              <a:rPr lang="en-US" dirty="0">
                <a:cs typeface="Calibri"/>
              </a:rPr>
              <a:t>That it only thing</a:t>
            </a:r>
            <a:r>
              <a:rPr lang="en-US">
                <a:cs typeface="Calibri"/>
              </a:rPr>
              <a:t> that I think develop to help in my FMP</a:t>
            </a:r>
          </a:p>
          <a:p>
            <a:pPr>
              <a:buNone/>
            </a:pPr>
            <a:endParaRPr lang="en-US" dirty="0">
              <a:cs typeface="Calibri"/>
            </a:endParaRPr>
          </a:p>
          <a:p>
            <a:pPr marL="0" indent="0">
              <a:buNone/>
            </a:pPr>
            <a:endParaRPr lang="en-US" dirty="0">
              <a:cs typeface="Calibri"/>
            </a:endParaRPr>
          </a:p>
          <a:p>
            <a:pPr marL="0" indent="0">
              <a:buNone/>
            </a:pPr>
            <a:endParaRPr lang="en-US" dirty="0">
              <a:cs typeface="Calibri"/>
            </a:endParaRPr>
          </a:p>
        </p:txBody>
      </p:sp>
    </p:spTree>
    <p:extLst>
      <p:ext uri="{BB962C8B-B14F-4D97-AF65-F5344CB8AC3E}">
        <p14:creationId xmlns:p14="http://schemas.microsoft.com/office/powerpoint/2010/main" val="24369934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Pocket Planet For FMP</vt:lpstr>
      <vt:lpstr>The theme: Pocket Planet (Deershed Festival)</vt:lpstr>
      <vt:lpstr>PowerPoint Presentation</vt:lpstr>
      <vt:lpstr>General Ideas: Graphic Design + Sound</vt:lpstr>
      <vt:lpstr>Self-Assessment Skills/Progress Part 1of 3</vt:lpstr>
      <vt:lpstr>Self-Assessment Of Skill/Progression Part 2 of 3</vt:lpstr>
      <vt:lpstr>Self-Assessment Of Skill/Progression Part 3 of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519</cp:revision>
  <dcterms:created xsi:type="dcterms:W3CDTF">2022-03-08T17:35:33Z</dcterms:created>
  <dcterms:modified xsi:type="dcterms:W3CDTF">2022-03-09T21:53:21Z</dcterms:modified>
</cp:coreProperties>
</file>