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0" r:id="rId5"/>
    <p:sldId id="259"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1C65D9-0638-0508-51DB-891DD4837C49}" v="1346" dt="2022-03-17T11:14:03.350"/>
    <p1510:client id="{5EAF4E00-ECF1-67AD-2E04-5FBF4925904E}" v="588" dt="2022-03-16T21:31:04.943"/>
    <p1510:client id="{EC735451-8B74-40ED-A9BD-82929D69906E}" v="8" dt="2022-03-15T16:14:49.7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Colvill (Student)" userId="S::10619316@bradfordcollege.ac.uk::a2d464ea-712e-4cd6-8654-7889cef641ba" providerId="AD" clId="Web-{081C65D9-0638-0508-51DB-891DD4837C49}"/>
    <pc:docChg chg="modSld">
      <pc:chgData name="Joseph Colvill (Student)" userId="S::10619316@bradfordcollege.ac.uk::a2d464ea-712e-4cd6-8654-7889cef641ba" providerId="AD" clId="Web-{081C65D9-0638-0508-51DB-891DD4837C49}" dt="2022-03-17T11:14:03.350" v="1350" actId="20577"/>
      <pc:docMkLst>
        <pc:docMk/>
      </pc:docMkLst>
      <pc:sldChg chg="modSp">
        <pc:chgData name="Joseph Colvill (Student)" userId="S::10619316@bradfordcollege.ac.uk::a2d464ea-712e-4cd6-8654-7889cef641ba" providerId="AD" clId="Web-{081C65D9-0638-0508-51DB-891DD4837C49}" dt="2022-03-17T10:31:47.934" v="592" actId="20577"/>
        <pc:sldMkLst>
          <pc:docMk/>
          <pc:sldMk cId="109857222" sldId="256"/>
        </pc:sldMkLst>
        <pc:spChg chg="mod">
          <ac:chgData name="Joseph Colvill (Student)" userId="S::10619316@bradfordcollege.ac.uk::a2d464ea-712e-4cd6-8654-7889cef641ba" providerId="AD" clId="Web-{081C65D9-0638-0508-51DB-891DD4837C49}" dt="2022-03-17T10:31:42.553" v="591" actId="20577"/>
          <ac:spMkLst>
            <pc:docMk/>
            <pc:sldMk cId="109857222" sldId="256"/>
            <ac:spMk id="2" creationId="{00000000-0000-0000-0000-000000000000}"/>
          </ac:spMkLst>
        </pc:spChg>
        <pc:spChg chg="mod">
          <ac:chgData name="Joseph Colvill (Student)" userId="S::10619316@bradfordcollege.ac.uk::a2d464ea-712e-4cd6-8654-7889cef641ba" providerId="AD" clId="Web-{081C65D9-0638-0508-51DB-891DD4837C49}" dt="2022-03-17T10:31:47.934" v="592" actId="20577"/>
          <ac:spMkLst>
            <pc:docMk/>
            <pc:sldMk cId="109857222" sldId="256"/>
            <ac:spMk id="3" creationId="{00000000-0000-0000-0000-000000000000}"/>
          </ac:spMkLst>
        </pc:spChg>
      </pc:sldChg>
      <pc:sldChg chg="modSp">
        <pc:chgData name="Joseph Colvill (Student)" userId="S::10619316@bradfordcollege.ac.uk::a2d464ea-712e-4cd6-8654-7889cef641ba" providerId="AD" clId="Web-{081C65D9-0638-0508-51DB-891DD4837C49}" dt="2022-03-17T09:54:02.842" v="350" actId="20577"/>
        <pc:sldMkLst>
          <pc:docMk/>
          <pc:sldMk cId="3525856892" sldId="257"/>
        </pc:sldMkLst>
        <pc:spChg chg="mod">
          <ac:chgData name="Joseph Colvill (Student)" userId="S::10619316@bradfordcollege.ac.uk::a2d464ea-712e-4cd6-8654-7889cef641ba" providerId="AD" clId="Web-{081C65D9-0638-0508-51DB-891DD4837C49}" dt="2022-03-17T09:54:02.842" v="350" actId="20577"/>
          <ac:spMkLst>
            <pc:docMk/>
            <pc:sldMk cId="3525856892" sldId="257"/>
            <ac:spMk id="3" creationId="{5253348A-7A9F-4E20-9138-A95A03145AA1}"/>
          </ac:spMkLst>
        </pc:spChg>
      </pc:sldChg>
      <pc:sldChg chg="addSp delSp modSp">
        <pc:chgData name="Joseph Colvill (Student)" userId="S::10619316@bradfordcollege.ac.uk::a2d464ea-712e-4cd6-8654-7889cef641ba" providerId="AD" clId="Web-{081C65D9-0638-0508-51DB-891DD4837C49}" dt="2022-03-17T11:03:32.507" v="1081" actId="20577"/>
        <pc:sldMkLst>
          <pc:docMk/>
          <pc:sldMk cId="3172598971" sldId="258"/>
        </pc:sldMkLst>
        <pc:spChg chg="mod">
          <ac:chgData name="Joseph Colvill (Student)" userId="S::10619316@bradfordcollege.ac.uk::a2d464ea-712e-4cd6-8654-7889cef641ba" providerId="AD" clId="Web-{081C65D9-0638-0508-51DB-891DD4837C49}" dt="2022-03-17T10:50:01.570" v="796" actId="20577"/>
          <ac:spMkLst>
            <pc:docMk/>
            <pc:sldMk cId="3172598971" sldId="258"/>
            <ac:spMk id="2" creationId="{0C5E4AD0-5A74-41D6-A1B6-F3CE6A4C029C}"/>
          </ac:spMkLst>
        </pc:spChg>
        <pc:spChg chg="mod">
          <ac:chgData name="Joseph Colvill (Student)" userId="S::10619316@bradfordcollege.ac.uk::a2d464ea-712e-4cd6-8654-7889cef641ba" providerId="AD" clId="Web-{081C65D9-0638-0508-51DB-891DD4837C49}" dt="2022-03-17T11:03:32.507" v="1081" actId="20577"/>
          <ac:spMkLst>
            <pc:docMk/>
            <pc:sldMk cId="3172598971" sldId="258"/>
            <ac:spMk id="3" creationId="{EA6A1371-18DB-4D3F-BEA5-6F8ECC5B58C0}"/>
          </ac:spMkLst>
        </pc:spChg>
        <pc:spChg chg="add del">
          <ac:chgData name="Joseph Colvill (Student)" userId="S::10619316@bradfordcollege.ac.uk::a2d464ea-712e-4cd6-8654-7889cef641ba" providerId="AD" clId="Web-{081C65D9-0638-0508-51DB-891DD4837C49}" dt="2022-03-17T10:54:45.837" v="938"/>
          <ac:spMkLst>
            <pc:docMk/>
            <pc:sldMk cId="3172598971" sldId="258"/>
            <ac:spMk id="4" creationId="{ED96DF43-288E-4A7E-BA28-3673FB8BA7DB}"/>
          </ac:spMkLst>
        </pc:spChg>
      </pc:sldChg>
      <pc:sldChg chg="modSp">
        <pc:chgData name="Joseph Colvill (Student)" userId="S::10619316@bradfordcollege.ac.uk::a2d464ea-712e-4cd6-8654-7889cef641ba" providerId="AD" clId="Web-{081C65D9-0638-0508-51DB-891DD4837C49}" dt="2022-03-17T09:53:47.076" v="347" actId="20577"/>
        <pc:sldMkLst>
          <pc:docMk/>
          <pc:sldMk cId="828353539" sldId="259"/>
        </pc:sldMkLst>
        <pc:spChg chg="mod">
          <ac:chgData name="Joseph Colvill (Student)" userId="S::10619316@bradfordcollege.ac.uk::a2d464ea-712e-4cd6-8654-7889cef641ba" providerId="AD" clId="Web-{081C65D9-0638-0508-51DB-891DD4837C49}" dt="2022-03-17T09:53:47.076" v="347" actId="20577"/>
          <ac:spMkLst>
            <pc:docMk/>
            <pc:sldMk cId="828353539" sldId="259"/>
            <ac:spMk id="3" creationId="{E3DF0C44-BF5B-4930-BA40-F3F2265DF2C8}"/>
          </ac:spMkLst>
        </pc:spChg>
      </pc:sldChg>
      <pc:sldChg chg="modSp">
        <pc:chgData name="Joseph Colvill (Student)" userId="S::10619316@bradfordcollege.ac.uk::a2d464ea-712e-4cd6-8654-7889cef641ba" providerId="AD" clId="Web-{081C65D9-0638-0508-51DB-891DD4837C49}" dt="2022-03-17T10:26:47.532" v="582" actId="20577"/>
        <pc:sldMkLst>
          <pc:docMk/>
          <pc:sldMk cId="5905434" sldId="260"/>
        </pc:sldMkLst>
        <pc:spChg chg="mod">
          <ac:chgData name="Joseph Colvill (Student)" userId="S::10619316@bradfordcollege.ac.uk::a2d464ea-712e-4cd6-8654-7889cef641ba" providerId="AD" clId="Web-{081C65D9-0638-0508-51DB-891DD4837C49}" dt="2022-03-17T10:26:47.532" v="582" actId="20577"/>
          <ac:spMkLst>
            <pc:docMk/>
            <pc:sldMk cId="5905434" sldId="260"/>
            <ac:spMk id="3" creationId="{52DBDD48-A5EE-4797-81B3-23179E102E67}"/>
          </ac:spMkLst>
        </pc:spChg>
      </pc:sldChg>
      <pc:sldChg chg="modSp">
        <pc:chgData name="Joseph Colvill (Student)" userId="S::10619316@bradfordcollege.ac.uk::a2d464ea-712e-4cd6-8654-7889cef641ba" providerId="AD" clId="Web-{081C65D9-0638-0508-51DB-891DD4837C49}" dt="2022-03-17T11:14:03.350" v="1350" actId="20577"/>
        <pc:sldMkLst>
          <pc:docMk/>
          <pc:sldMk cId="1643678759" sldId="261"/>
        </pc:sldMkLst>
        <pc:spChg chg="mod">
          <ac:chgData name="Joseph Colvill (Student)" userId="S::10619316@bradfordcollege.ac.uk::a2d464ea-712e-4cd6-8654-7889cef641ba" providerId="AD" clId="Web-{081C65D9-0638-0508-51DB-891DD4837C49}" dt="2022-03-17T11:08:25.092" v="1209" actId="20577"/>
          <ac:spMkLst>
            <pc:docMk/>
            <pc:sldMk cId="1643678759" sldId="261"/>
            <ac:spMk id="2" creationId="{AF1943BD-638F-45DC-9944-28D7FA9E9DC9}"/>
          </ac:spMkLst>
        </pc:spChg>
        <pc:spChg chg="mod">
          <ac:chgData name="Joseph Colvill (Student)" userId="S::10619316@bradfordcollege.ac.uk::a2d464ea-712e-4cd6-8654-7889cef641ba" providerId="AD" clId="Web-{081C65D9-0638-0508-51DB-891DD4837C49}" dt="2022-03-17T11:14:03.350" v="1350" actId="20577"/>
          <ac:spMkLst>
            <pc:docMk/>
            <pc:sldMk cId="1643678759" sldId="261"/>
            <ac:spMk id="3" creationId="{1BDFA001-1018-4443-BF9B-F841578F3208}"/>
          </ac:spMkLst>
        </pc:spChg>
      </pc:sldChg>
      <pc:sldChg chg="modSp">
        <pc:chgData name="Joseph Colvill (Student)" userId="S::10619316@bradfordcollege.ac.uk::a2d464ea-712e-4cd6-8654-7889cef641ba" providerId="AD" clId="Web-{081C65D9-0638-0508-51DB-891DD4837C49}" dt="2022-03-17T09:54:29.874" v="356" actId="1076"/>
        <pc:sldMkLst>
          <pc:docMk/>
          <pc:sldMk cId="3449041909" sldId="262"/>
        </pc:sldMkLst>
        <pc:spChg chg="mod">
          <ac:chgData name="Joseph Colvill (Student)" userId="S::10619316@bradfordcollege.ac.uk::a2d464ea-712e-4cd6-8654-7889cef641ba" providerId="AD" clId="Web-{081C65D9-0638-0508-51DB-891DD4837C49}" dt="2022-03-17T09:54:29.874" v="356" actId="1076"/>
          <ac:spMkLst>
            <pc:docMk/>
            <pc:sldMk cId="3449041909" sldId="262"/>
            <ac:spMk id="2" creationId="{80DF5066-EBD0-4ABD-8AD2-476433733703}"/>
          </ac:spMkLst>
        </pc:spChg>
        <pc:spChg chg="mod">
          <ac:chgData name="Joseph Colvill (Student)" userId="S::10619316@bradfordcollege.ac.uk::a2d464ea-712e-4cd6-8654-7889cef641ba" providerId="AD" clId="Web-{081C65D9-0638-0508-51DB-891DD4837C49}" dt="2022-03-17T09:54:24.546" v="355" actId="1076"/>
          <ac:spMkLst>
            <pc:docMk/>
            <pc:sldMk cId="3449041909" sldId="262"/>
            <ac:spMk id="3" creationId="{35DC65E9-1175-4C8E-BB59-B7459FF68CE8}"/>
          </ac:spMkLst>
        </pc:spChg>
      </pc:sldChg>
      <pc:sldChg chg="delSp modSp">
        <pc:chgData name="Joseph Colvill (Student)" userId="S::10619316@bradfordcollege.ac.uk::a2d464ea-712e-4cd6-8654-7889cef641ba" providerId="AD" clId="Web-{081C65D9-0638-0508-51DB-891DD4837C49}" dt="2022-03-17T11:04:13.914" v="1083" actId="1076"/>
        <pc:sldMkLst>
          <pc:docMk/>
          <pc:sldMk cId="2429223219" sldId="263"/>
        </pc:sldMkLst>
        <pc:spChg chg="mod">
          <ac:chgData name="Joseph Colvill (Student)" userId="S::10619316@bradfordcollege.ac.uk::a2d464ea-712e-4cd6-8654-7889cef641ba" providerId="AD" clId="Web-{081C65D9-0638-0508-51DB-891DD4837C49}" dt="2022-03-17T11:04:13.914" v="1083" actId="1076"/>
          <ac:spMkLst>
            <pc:docMk/>
            <pc:sldMk cId="2429223219" sldId="263"/>
            <ac:spMk id="2" creationId="{8E5AD5D0-0B9A-4D9C-8E80-8EE25271BB6C}"/>
          </ac:spMkLst>
        </pc:spChg>
        <pc:spChg chg="del">
          <ac:chgData name="Joseph Colvill (Student)" userId="S::10619316@bradfordcollege.ac.uk::a2d464ea-712e-4cd6-8654-7889cef641ba" providerId="AD" clId="Web-{081C65D9-0638-0508-51DB-891DD4837C49}" dt="2022-03-17T11:04:10.446" v="1082"/>
          <ac:spMkLst>
            <pc:docMk/>
            <pc:sldMk cId="2429223219" sldId="263"/>
            <ac:spMk id="3" creationId="{D9451F94-3438-460B-8E03-C943CAB8863A}"/>
          </ac:spMkLst>
        </pc:spChg>
      </pc:sldChg>
      <pc:sldChg chg="modSp">
        <pc:chgData name="Joseph Colvill (Student)" userId="S::10619316@bradfordcollege.ac.uk::a2d464ea-712e-4cd6-8654-7889cef641ba" providerId="AD" clId="Web-{081C65D9-0638-0508-51DB-891DD4837C49}" dt="2022-03-17T09:53:26.497" v="345" actId="20577"/>
        <pc:sldMkLst>
          <pc:docMk/>
          <pc:sldMk cId="3367950674" sldId="264"/>
        </pc:sldMkLst>
        <pc:spChg chg="mod">
          <ac:chgData name="Joseph Colvill (Student)" userId="S::10619316@bradfordcollege.ac.uk::a2d464ea-712e-4cd6-8654-7889cef641ba" providerId="AD" clId="Web-{081C65D9-0638-0508-51DB-891DD4837C49}" dt="2022-03-17T09:53:26.497" v="345" actId="20577"/>
          <ac:spMkLst>
            <pc:docMk/>
            <pc:sldMk cId="3367950674" sldId="264"/>
            <ac:spMk id="2" creationId="{94E5E081-FE11-4B6A-97F3-6C66A831A75E}"/>
          </ac:spMkLst>
        </pc:spChg>
      </pc:sldChg>
    </pc:docChg>
  </pc:docChgLst>
  <pc:docChgLst>
    <pc:chgData name="Joseph Colvill (Student)" userId="S::10619316@bradfordcollege.ac.uk::a2d464ea-712e-4cd6-8654-7889cef641ba" providerId="AD" clId="Web-{EC735451-8B74-40ED-A9BD-82929D69906E}"/>
    <pc:docChg chg="mod addSld">
      <pc:chgData name="Joseph Colvill (Student)" userId="S::10619316@bradfordcollege.ac.uk::a2d464ea-712e-4cd6-8654-7889cef641ba" providerId="AD" clId="Web-{EC735451-8B74-40ED-A9BD-82929D69906E}" dt="2022-03-15T16:14:49.713" v="8"/>
      <pc:docMkLst>
        <pc:docMk/>
      </pc:docMkLst>
      <pc:sldChg chg="new">
        <pc:chgData name="Joseph Colvill (Student)" userId="S::10619316@bradfordcollege.ac.uk::a2d464ea-712e-4cd6-8654-7889cef641ba" providerId="AD" clId="Web-{EC735451-8B74-40ED-A9BD-82929D69906E}" dt="2022-03-15T16:14:36.228" v="1"/>
        <pc:sldMkLst>
          <pc:docMk/>
          <pc:sldMk cId="3525856892" sldId="257"/>
        </pc:sldMkLst>
      </pc:sldChg>
      <pc:sldChg chg="new">
        <pc:chgData name="Joseph Colvill (Student)" userId="S::10619316@bradfordcollege.ac.uk::a2d464ea-712e-4cd6-8654-7889cef641ba" providerId="AD" clId="Web-{EC735451-8B74-40ED-A9BD-82929D69906E}" dt="2022-03-15T16:14:47.041" v="2"/>
        <pc:sldMkLst>
          <pc:docMk/>
          <pc:sldMk cId="3172598971" sldId="258"/>
        </pc:sldMkLst>
      </pc:sldChg>
      <pc:sldChg chg="new">
        <pc:chgData name="Joseph Colvill (Student)" userId="S::10619316@bradfordcollege.ac.uk::a2d464ea-712e-4cd6-8654-7889cef641ba" providerId="AD" clId="Web-{EC735451-8B74-40ED-A9BD-82929D69906E}" dt="2022-03-15T16:14:47.479" v="3"/>
        <pc:sldMkLst>
          <pc:docMk/>
          <pc:sldMk cId="828353539" sldId="259"/>
        </pc:sldMkLst>
      </pc:sldChg>
      <pc:sldChg chg="new">
        <pc:chgData name="Joseph Colvill (Student)" userId="S::10619316@bradfordcollege.ac.uk::a2d464ea-712e-4cd6-8654-7889cef641ba" providerId="AD" clId="Web-{EC735451-8B74-40ED-A9BD-82929D69906E}" dt="2022-03-15T16:14:47.932" v="4"/>
        <pc:sldMkLst>
          <pc:docMk/>
          <pc:sldMk cId="5905434" sldId="260"/>
        </pc:sldMkLst>
      </pc:sldChg>
      <pc:sldChg chg="new">
        <pc:chgData name="Joseph Colvill (Student)" userId="S::10619316@bradfordcollege.ac.uk::a2d464ea-712e-4cd6-8654-7889cef641ba" providerId="AD" clId="Web-{EC735451-8B74-40ED-A9BD-82929D69906E}" dt="2022-03-15T16:14:47.948" v="5"/>
        <pc:sldMkLst>
          <pc:docMk/>
          <pc:sldMk cId="1643678759" sldId="261"/>
        </pc:sldMkLst>
      </pc:sldChg>
      <pc:sldChg chg="new">
        <pc:chgData name="Joseph Colvill (Student)" userId="S::10619316@bradfordcollege.ac.uk::a2d464ea-712e-4cd6-8654-7889cef641ba" providerId="AD" clId="Web-{EC735451-8B74-40ED-A9BD-82929D69906E}" dt="2022-03-15T16:14:48.151" v="6"/>
        <pc:sldMkLst>
          <pc:docMk/>
          <pc:sldMk cId="3449041909" sldId="262"/>
        </pc:sldMkLst>
      </pc:sldChg>
      <pc:sldChg chg="new">
        <pc:chgData name="Joseph Colvill (Student)" userId="S::10619316@bradfordcollege.ac.uk::a2d464ea-712e-4cd6-8654-7889cef641ba" providerId="AD" clId="Web-{EC735451-8B74-40ED-A9BD-82929D69906E}" dt="2022-03-15T16:14:48.385" v="7"/>
        <pc:sldMkLst>
          <pc:docMk/>
          <pc:sldMk cId="2429223219" sldId="263"/>
        </pc:sldMkLst>
      </pc:sldChg>
      <pc:sldChg chg="new">
        <pc:chgData name="Joseph Colvill (Student)" userId="S::10619316@bradfordcollege.ac.uk::a2d464ea-712e-4cd6-8654-7889cef641ba" providerId="AD" clId="Web-{EC735451-8B74-40ED-A9BD-82929D69906E}" dt="2022-03-15T16:14:49.713" v="8"/>
        <pc:sldMkLst>
          <pc:docMk/>
          <pc:sldMk cId="3367950674" sldId="264"/>
        </pc:sldMkLst>
      </pc:sldChg>
    </pc:docChg>
  </pc:docChgLst>
  <pc:docChgLst>
    <pc:chgData name="Joseph Colvill (Student)" userId="S::10619316@bradfordcollege.ac.uk::a2d464ea-712e-4cd6-8654-7889cef641ba" providerId="AD" clId="Web-{5EAF4E00-ECF1-67AD-2E04-5FBF4925904E}"/>
    <pc:docChg chg="addSld delSld modSld sldOrd addMainMaster delMainMaster">
      <pc:chgData name="Joseph Colvill (Student)" userId="S::10619316@bradfordcollege.ac.uk::a2d464ea-712e-4cd6-8654-7889cef641ba" providerId="AD" clId="Web-{5EAF4E00-ECF1-67AD-2E04-5FBF4925904E}" dt="2022-03-16T21:31:04.943" v="593"/>
      <pc:docMkLst>
        <pc:docMk/>
      </pc:docMkLst>
      <pc:sldChg chg="modSp mod modTransition modClrScheme addAnim modAnim chgLayout">
        <pc:chgData name="Joseph Colvill (Student)" userId="S::10619316@bradfordcollege.ac.uk::a2d464ea-712e-4cd6-8654-7889cef641ba" providerId="AD" clId="Web-{5EAF4E00-ECF1-67AD-2E04-5FBF4925904E}" dt="2022-03-16T21:29:38.098" v="587"/>
        <pc:sldMkLst>
          <pc:docMk/>
          <pc:sldMk cId="109857222" sldId="256"/>
        </pc:sldMkLst>
        <pc:spChg chg="mod ord">
          <ac:chgData name="Joseph Colvill (Student)" userId="S::10619316@bradfordcollege.ac.uk::a2d464ea-712e-4cd6-8654-7889cef641ba" providerId="AD" clId="Web-{5EAF4E00-ECF1-67AD-2E04-5FBF4925904E}" dt="2022-03-16T21:29:38.098" v="587"/>
          <ac:spMkLst>
            <pc:docMk/>
            <pc:sldMk cId="109857222" sldId="256"/>
            <ac:spMk id="2" creationId="{00000000-0000-0000-0000-000000000000}"/>
          </ac:spMkLst>
        </pc:spChg>
        <pc:spChg chg="mod ord">
          <ac:chgData name="Joseph Colvill (Student)" userId="S::10619316@bradfordcollege.ac.uk::a2d464ea-712e-4cd6-8654-7889cef641ba" providerId="AD" clId="Web-{5EAF4E00-ECF1-67AD-2E04-5FBF4925904E}" dt="2022-03-16T21:29:38.098" v="587"/>
          <ac:spMkLst>
            <pc:docMk/>
            <pc:sldMk cId="109857222" sldId="256"/>
            <ac:spMk id="3" creationId="{00000000-0000-0000-0000-000000000000}"/>
          </ac:spMkLst>
        </pc:spChg>
      </pc:sldChg>
      <pc:sldChg chg="addSp delSp modSp mod modTransition setBg modClrScheme setClrOvrMap delDesignElem chgLayout">
        <pc:chgData name="Joseph Colvill (Student)" userId="S::10619316@bradfordcollege.ac.uk::a2d464ea-712e-4cd6-8654-7889cef641ba" providerId="AD" clId="Web-{5EAF4E00-ECF1-67AD-2E04-5FBF4925904E}" dt="2022-03-16T21:29:38.098" v="587"/>
        <pc:sldMkLst>
          <pc:docMk/>
          <pc:sldMk cId="3525856892" sldId="257"/>
        </pc:sldMkLst>
        <pc:spChg chg="mod ord">
          <ac:chgData name="Joseph Colvill (Student)" userId="S::10619316@bradfordcollege.ac.uk::a2d464ea-712e-4cd6-8654-7889cef641ba" providerId="AD" clId="Web-{5EAF4E00-ECF1-67AD-2E04-5FBF4925904E}" dt="2022-03-16T21:29:38.098" v="587"/>
          <ac:spMkLst>
            <pc:docMk/>
            <pc:sldMk cId="3525856892" sldId="257"/>
            <ac:spMk id="2" creationId="{E95084D7-DB53-4D78-9A6E-AB51CF5B5746}"/>
          </ac:spMkLst>
        </pc:spChg>
        <pc:spChg chg="mod ord">
          <ac:chgData name="Joseph Colvill (Student)" userId="S::10619316@bradfordcollege.ac.uk::a2d464ea-712e-4cd6-8654-7889cef641ba" providerId="AD" clId="Web-{5EAF4E00-ECF1-67AD-2E04-5FBF4925904E}" dt="2022-03-16T21:29:38.098" v="587"/>
          <ac:spMkLst>
            <pc:docMk/>
            <pc:sldMk cId="3525856892" sldId="257"/>
            <ac:spMk id="3" creationId="{5253348A-7A9F-4E20-9138-A95A03145AA1}"/>
          </ac:spMkLst>
        </pc:spChg>
        <pc:spChg chg="add del">
          <ac:chgData name="Joseph Colvill (Student)" userId="S::10619316@bradfordcollege.ac.uk::a2d464ea-712e-4cd6-8654-7889cef641ba" providerId="AD" clId="Web-{5EAF4E00-ECF1-67AD-2E04-5FBF4925904E}" dt="2022-03-16T21:29:38.098" v="587"/>
          <ac:spMkLst>
            <pc:docMk/>
            <pc:sldMk cId="3525856892" sldId="257"/>
            <ac:spMk id="5" creationId="{F659138C-74A1-445B-848C-3608AE871A9F}"/>
          </ac:spMkLst>
        </pc:spChg>
        <pc:spChg chg="add del">
          <ac:chgData name="Joseph Colvill (Student)" userId="S::10619316@bradfordcollege.ac.uk::a2d464ea-712e-4cd6-8654-7889cef641ba" providerId="AD" clId="Web-{5EAF4E00-ECF1-67AD-2E04-5FBF4925904E}" dt="2022-03-16T21:21:55.824" v="531"/>
          <ac:spMkLst>
            <pc:docMk/>
            <pc:sldMk cId="3525856892" sldId="257"/>
            <ac:spMk id="8" creationId="{EFD0E8E8-C530-4B2D-A01A-CCD47590B664}"/>
          </ac:spMkLst>
        </pc:spChg>
        <pc:spChg chg="add del">
          <ac:chgData name="Joseph Colvill (Student)" userId="S::10619316@bradfordcollege.ac.uk::a2d464ea-712e-4cd6-8654-7889cef641ba" providerId="AD" clId="Web-{5EAF4E00-ECF1-67AD-2E04-5FBF4925904E}" dt="2022-03-16T21:21:55.824" v="531"/>
          <ac:spMkLst>
            <pc:docMk/>
            <pc:sldMk cId="3525856892" sldId="257"/>
            <ac:spMk id="10" creationId="{FD327E05-A7EF-4E1C-8C2C-4B4409A18852}"/>
          </ac:spMkLst>
        </pc:spChg>
        <pc:spChg chg="add del">
          <ac:chgData name="Joseph Colvill (Student)" userId="S::10619316@bradfordcollege.ac.uk::a2d464ea-712e-4cd6-8654-7889cef641ba" providerId="AD" clId="Web-{5EAF4E00-ECF1-67AD-2E04-5FBF4925904E}" dt="2022-03-16T21:21:55.824" v="531"/>
          <ac:spMkLst>
            <pc:docMk/>
            <pc:sldMk cId="3525856892" sldId="257"/>
            <ac:spMk id="12" creationId="{B2DDB937-68D3-4159-B17C-BE48C5DBD33E}"/>
          </ac:spMkLst>
        </pc:spChg>
        <pc:spChg chg="add del">
          <ac:chgData name="Joseph Colvill (Student)" userId="S::10619316@bradfordcollege.ac.uk::a2d464ea-712e-4cd6-8654-7889cef641ba" providerId="AD" clId="Web-{5EAF4E00-ECF1-67AD-2E04-5FBF4925904E}" dt="2022-03-16T21:21:55.824" v="531"/>
          <ac:spMkLst>
            <pc:docMk/>
            <pc:sldMk cId="3525856892" sldId="257"/>
            <ac:spMk id="14" creationId="{93CFD3CC-5F48-4351-92B2-B8D02F08E4C3}"/>
          </ac:spMkLst>
        </pc:spChg>
        <pc:spChg chg="add del">
          <ac:chgData name="Joseph Colvill (Student)" userId="S::10619316@bradfordcollege.ac.uk::a2d464ea-712e-4cd6-8654-7889cef641ba" providerId="AD" clId="Web-{5EAF4E00-ECF1-67AD-2E04-5FBF4925904E}" dt="2022-03-16T21:29:38.098" v="587"/>
          <ac:spMkLst>
            <pc:docMk/>
            <pc:sldMk cId="3525856892" sldId="257"/>
            <ac:spMk id="18" creationId="{225F4217-4021-45A0-812B-398F9A7A93F9}"/>
          </ac:spMkLst>
        </pc:spChg>
        <pc:spChg chg="add del">
          <ac:chgData name="Joseph Colvill (Student)" userId="S::10619316@bradfordcollege.ac.uk::a2d464ea-712e-4cd6-8654-7889cef641ba" providerId="AD" clId="Web-{5EAF4E00-ECF1-67AD-2E04-5FBF4925904E}" dt="2022-03-16T21:27:32.799" v="571"/>
          <ac:spMkLst>
            <pc:docMk/>
            <pc:sldMk cId="3525856892" sldId="257"/>
            <ac:spMk id="19" creationId="{5A0118C5-4F8D-4CF4-BADD-53FEACC6C42A}"/>
          </ac:spMkLst>
        </pc:spChg>
        <pc:spChg chg="add del">
          <ac:chgData name="Joseph Colvill (Student)" userId="S::10619316@bradfordcollege.ac.uk::a2d464ea-712e-4cd6-8654-7889cef641ba" providerId="AD" clId="Web-{5EAF4E00-ECF1-67AD-2E04-5FBF4925904E}" dt="2022-03-16T21:27:32.799" v="571"/>
          <ac:spMkLst>
            <pc:docMk/>
            <pc:sldMk cId="3525856892" sldId="257"/>
            <ac:spMk id="21" creationId="{A99050EE-26AF-4253-BD50-F0FCD965A8F6}"/>
          </ac:spMkLst>
        </pc:spChg>
        <pc:spChg chg="add del">
          <ac:chgData name="Joseph Colvill (Student)" userId="S::10619316@bradfordcollege.ac.uk::a2d464ea-712e-4cd6-8654-7889cef641ba" providerId="AD" clId="Web-{5EAF4E00-ECF1-67AD-2E04-5FBF4925904E}" dt="2022-03-16T21:27:32.799" v="571"/>
          <ac:spMkLst>
            <pc:docMk/>
            <pc:sldMk cId="3525856892" sldId="257"/>
            <ac:spMk id="27" creationId="{D0C78466-EB6E-45A0-99A6-A00789ACD90A}"/>
          </ac:spMkLst>
        </pc:spChg>
        <pc:spChg chg="add del">
          <ac:chgData name="Joseph Colvill (Student)" userId="S::10619316@bradfordcollege.ac.uk::a2d464ea-712e-4cd6-8654-7889cef641ba" providerId="AD" clId="Web-{5EAF4E00-ECF1-67AD-2E04-5FBF4925904E}" dt="2022-03-16T21:27:32.799" v="571"/>
          <ac:spMkLst>
            <pc:docMk/>
            <pc:sldMk cId="3525856892" sldId="257"/>
            <ac:spMk id="29" creationId="{E99F76E4-5DFD-4DBE-B042-66FBCD1182C9}"/>
          </ac:spMkLst>
        </pc:spChg>
        <pc:grpChg chg="add del">
          <ac:chgData name="Joseph Colvill (Student)" userId="S::10619316@bradfordcollege.ac.uk::a2d464ea-712e-4cd6-8654-7889cef641ba" providerId="AD" clId="Web-{5EAF4E00-ECF1-67AD-2E04-5FBF4925904E}" dt="2022-03-16T21:29:38.098" v="587"/>
          <ac:grpSpMkLst>
            <pc:docMk/>
            <pc:sldMk cId="3525856892" sldId="257"/>
            <ac:grpSpMk id="6" creationId="{7DFD7409-66D7-4C9C-B528-E79EB64A4D31}"/>
          </ac:grpSpMkLst>
        </pc:grpChg>
        <pc:grpChg chg="add del">
          <ac:chgData name="Joseph Colvill (Student)" userId="S::10619316@bradfordcollege.ac.uk::a2d464ea-712e-4cd6-8654-7889cef641ba" providerId="AD" clId="Web-{5EAF4E00-ECF1-67AD-2E04-5FBF4925904E}" dt="2022-03-16T21:27:32.799" v="571"/>
          <ac:grpSpMkLst>
            <pc:docMk/>
            <pc:sldMk cId="3525856892" sldId="257"/>
            <ac:grpSpMk id="23" creationId="{00E015F5-1A99-4E40-BC3D-7707802996B5}"/>
          </ac:grpSpMkLst>
        </pc:grpChg>
        <pc:grpChg chg="add del">
          <ac:chgData name="Joseph Colvill (Student)" userId="S::10619316@bradfordcollege.ac.uk::a2d464ea-712e-4cd6-8654-7889cef641ba" providerId="AD" clId="Web-{5EAF4E00-ECF1-67AD-2E04-5FBF4925904E}" dt="2022-03-16T21:27:32.799" v="571"/>
          <ac:grpSpMkLst>
            <pc:docMk/>
            <pc:sldMk cId="3525856892" sldId="257"/>
            <ac:grpSpMk id="31" creationId="{5468B3A9-705E-43C3-A742-0619B0D8F2EE}"/>
          </ac:grpSpMkLst>
        </pc:grpChg>
        <pc:grpChg chg="add del">
          <ac:chgData name="Joseph Colvill (Student)" userId="S::10619316@bradfordcollege.ac.uk::a2d464ea-712e-4cd6-8654-7889cef641ba" providerId="AD" clId="Web-{5EAF4E00-ECF1-67AD-2E04-5FBF4925904E}" dt="2022-03-16T21:27:32.799" v="571"/>
          <ac:grpSpMkLst>
            <pc:docMk/>
            <pc:sldMk cId="3525856892" sldId="257"/>
            <ac:grpSpMk id="202" creationId="{773717CC-ECEE-4ABF-BA61-C59F46801775}"/>
          </ac:grpSpMkLst>
        </pc:grpChg>
        <pc:cxnChg chg="add del">
          <ac:chgData name="Joseph Colvill (Student)" userId="S::10619316@bradfordcollege.ac.uk::a2d464ea-712e-4cd6-8654-7889cef641ba" providerId="AD" clId="Web-{5EAF4E00-ECF1-67AD-2E04-5FBF4925904E}" dt="2022-03-16T21:29:38.098" v="587"/>
          <ac:cxnSpMkLst>
            <pc:docMk/>
            <pc:sldMk cId="3525856892" sldId="257"/>
            <ac:cxnSpMk id="20" creationId="{486F4EBC-E415-40E4-A8BA-BA66F0B632CB}"/>
          </ac:cxnSpMkLst>
        </pc:cxnChg>
      </pc:sldChg>
      <pc:sldChg chg="addSp delSp modSp mod modTransition setBg modClrScheme delDesignElem chgLayout">
        <pc:chgData name="Joseph Colvill (Student)" userId="S::10619316@bradfordcollege.ac.uk::a2d464ea-712e-4cd6-8654-7889cef641ba" providerId="AD" clId="Web-{5EAF4E00-ECF1-67AD-2E04-5FBF4925904E}" dt="2022-03-16T21:30:03.317" v="588"/>
        <pc:sldMkLst>
          <pc:docMk/>
          <pc:sldMk cId="3172598971" sldId="258"/>
        </pc:sldMkLst>
        <pc:spChg chg="mod ord">
          <ac:chgData name="Joseph Colvill (Student)" userId="S::10619316@bradfordcollege.ac.uk::a2d464ea-712e-4cd6-8654-7889cef641ba" providerId="AD" clId="Web-{5EAF4E00-ECF1-67AD-2E04-5FBF4925904E}" dt="2022-03-16T21:30:03.317" v="588"/>
          <ac:spMkLst>
            <pc:docMk/>
            <pc:sldMk cId="3172598971" sldId="258"/>
            <ac:spMk id="2" creationId="{0C5E4AD0-5A74-41D6-A1B6-F3CE6A4C029C}"/>
          </ac:spMkLst>
        </pc:spChg>
        <pc:spChg chg="mod ord">
          <ac:chgData name="Joseph Colvill (Student)" userId="S::10619316@bradfordcollege.ac.uk::a2d464ea-712e-4cd6-8654-7889cef641ba" providerId="AD" clId="Web-{5EAF4E00-ECF1-67AD-2E04-5FBF4925904E}" dt="2022-03-16T21:30:03.317" v="588"/>
          <ac:spMkLst>
            <pc:docMk/>
            <pc:sldMk cId="3172598971" sldId="258"/>
            <ac:spMk id="3" creationId="{EA6A1371-18DB-4D3F-BEA5-6F8ECC5B58C0}"/>
          </ac:spMkLst>
        </pc:spChg>
        <pc:spChg chg="add del">
          <ac:chgData name="Joseph Colvill (Student)" userId="S::10619316@bradfordcollege.ac.uk::a2d464ea-712e-4cd6-8654-7889cef641ba" providerId="AD" clId="Web-{5EAF4E00-ECF1-67AD-2E04-5FBF4925904E}" dt="2022-03-16T21:29:38.098" v="587"/>
          <ac:spMkLst>
            <pc:docMk/>
            <pc:sldMk cId="3172598971" sldId="258"/>
            <ac:spMk id="5" creationId="{E03BF673-8C68-4092-BF1B-53C57EFEC21F}"/>
          </ac:spMkLst>
        </pc:spChg>
        <pc:spChg chg="add del">
          <ac:chgData name="Joseph Colvill (Student)" userId="S::10619316@bradfordcollege.ac.uk::a2d464ea-712e-4cd6-8654-7889cef641ba" providerId="AD" clId="Web-{5EAF4E00-ECF1-67AD-2E04-5FBF4925904E}" dt="2022-03-16T21:29:38.098" v="587"/>
          <ac:spMkLst>
            <pc:docMk/>
            <pc:sldMk cId="3172598971" sldId="258"/>
            <ac:spMk id="6" creationId="{08751D95-C333-4DEB-90B4-1EAC9A91DCA3}"/>
          </ac:spMkLst>
        </pc:spChg>
        <pc:spChg chg="add del">
          <ac:chgData name="Joseph Colvill (Student)" userId="S::10619316@bradfordcollege.ac.uk::a2d464ea-712e-4cd6-8654-7889cef641ba" providerId="AD" clId="Web-{5EAF4E00-ECF1-67AD-2E04-5FBF4925904E}" dt="2022-03-16T21:27:32.799" v="571"/>
          <ac:spMkLst>
            <pc:docMk/>
            <pc:sldMk cId="3172598971" sldId="258"/>
            <ac:spMk id="8" creationId="{5A0118C5-4F8D-4CF4-BADD-53FEACC6C42A}"/>
          </ac:spMkLst>
        </pc:spChg>
        <pc:spChg chg="add">
          <ac:chgData name="Joseph Colvill (Student)" userId="S::10619316@bradfordcollege.ac.uk::a2d464ea-712e-4cd6-8654-7889cef641ba" providerId="AD" clId="Web-{5EAF4E00-ECF1-67AD-2E04-5FBF4925904E}" dt="2022-03-16T21:30:03.317" v="588"/>
          <ac:spMkLst>
            <pc:docMk/>
            <pc:sldMk cId="3172598971" sldId="258"/>
            <ac:spMk id="9" creationId="{C8643778-7F6C-4E8D-84D1-D5CDB9928191}"/>
          </ac:spMkLst>
        </pc:spChg>
        <pc:spChg chg="add del">
          <ac:chgData name="Joseph Colvill (Student)" userId="S::10619316@bradfordcollege.ac.uk::a2d464ea-712e-4cd6-8654-7889cef641ba" providerId="AD" clId="Web-{5EAF4E00-ECF1-67AD-2E04-5FBF4925904E}" dt="2022-03-16T21:27:32.799" v="571"/>
          <ac:spMkLst>
            <pc:docMk/>
            <pc:sldMk cId="3172598971" sldId="258"/>
            <ac:spMk id="10" creationId="{4E0A5C5C-2A95-428E-9F6A-0D29EBD57C9F}"/>
          </ac:spMkLst>
        </pc:spChg>
        <pc:spChg chg="add">
          <ac:chgData name="Joseph Colvill (Student)" userId="S::10619316@bradfordcollege.ac.uk::a2d464ea-712e-4cd6-8654-7889cef641ba" providerId="AD" clId="Web-{5EAF4E00-ECF1-67AD-2E04-5FBF4925904E}" dt="2022-03-16T21:30:03.317" v="588"/>
          <ac:spMkLst>
            <pc:docMk/>
            <pc:sldMk cId="3172598971" sldId="258"/>
            <ac:spMk id="11" creationId="{1D22F88D-6907-48AF-B024-346E855E0D96}"/>
          </ac:spMkLst>
        </pc:spChg>
        <pc:spChg chg="add del">
          <ac:chgData name="Joseph Colvill (Student)" userId="S::10619316@bradfordcollege.ac.uk::a2d464ea-712e-4cd6-8654-7889cef641ba" providerId="AD" clId="Web-{5EAF4E00-ECF1-67AD-2E04-5FBF4925904E}" dt="2022-03-16T21:27:32.799" v="571"/>
          <ac:spMkLst>
            <pc:docMk/>
            <pc:sldMk cId="3172598971" sldId="258"/>
            <ac:spMk id="12" creationId="{1056F38F-7C4E-461D-8709-7D0024AE1F79}"/>
          </ac:spMkLst>
        </pc:spChg>
        <pc:spChg chg="add del">
          <ac:chgData name="Joseph Colvill (Student)" userId="S::10619316@bradfordcollege.ac.uk::a2d464ea-712e-4cd6-8654-7889cef641ba" providerId="AD" clId="Web-{5EAF4E00-ECF1-67AD-2E04-5FBF4925904E}" dt="2022-03-16T21:27:32.799" v="571"/>
          <ac:spMkLst>
            <pc:docMk/>
            <pc:sldMk cId="3172598971" sldId="258"/>
            <ac:spMk id="14" creationId="{C7278469-3C3C-49CE-AEEE-E176A4900B78}"/>
          </ac:spMkLst>
        </pc:spChg>
        <pc:spChg chg="add del">
          <ac:chgData name="Joseph Colvill (Student)" userId="S::10619316@bradfordcollege.ac.uk::a2d464ea-712e-4cd6-8654-7889cef641ba" providerId="AD" clId="Web-{5EAF4E00-ECF1-67AD-2E04-5FBF4925904E}" dt="2022-03-16T21:27:32.799" v="571"/>
          <ac:spMkLst>
            <pc:docMk/>
            <pc:sldMk cId="3172598971" sldId="258"/>
            <ac:spMk id="20" creationId="{4C6598AB-1C17-4D54-951C-A082D94ACB7A}"/>
          </ac:spMkLst>
        </pc:spChg>
        <pc:spChg chg="add del">
          <ac:chgData name="Joseph Colvill (Student)" userId="S::10619316@bradfordcollege.ac.uk::a2d464ea-712e-4cd6-8654-7889cef641ba" providerId="AD" clId="Web-{5EAF4E00-ECF1-67AD-2E04-5FBF4925904E}" dt="2022-03-16T21:27:32.799" v="571"/>
          <ac:spMkLst>
            <pc:docMk/>
            <pc:sldMk cId="3172598971" sldId="258"/>
            <ac:spMk id="22" creationId="{C83B66D7-137D-4AC1-B172-53D60F08BEB5}"/>
          </ac:spMkLst>
        </pc:spChg>
        <pc:spChg chg="add del">
          <ac:chgData name="Joseph Colvill (Student)" userId="S::10619316@bradfordcollege.ac.uk::a2d464ea-712e-4cd6-8654-7889cef641ba" providerId="AD" clId="Web-{5EAF4E00-ECF1-67AD-2E04-5FBF4925904E}" dt="2022-03-16T21:27:32.799" v="571"/>
          <ac:spMkLst>
            <pc:docMk/>
            <pc:sldMk cId="3172598971" sldId="258"/>
            <ac:spMk id="24" creationId="{F6B92503-6984-4D15-8B98-8718709B785D}"/>
          </ac:spMkLst>
        </pc:spChg>
        <pc:spChg chg="add del">
          <ac:chgData name="Joseph Colvill (Student)" userId="S::10619316@bradfordcollege.ac.uk::a2d464ea-712e-4cd6-8654-7889cef641ba" providerId="AD" clId="Web-{5EAF4E00-ECF1-67AD-2E04-5FBF4925904E}" dt="2022-03-16T21:27:32.799" v="571"/>
          <ac:spMkLst>
            <pc:docMk/>
            <pc:sldMk cId="3172598971" sldId="258"/>
            <ac:spMk id="26" creationId="{08DDF938-524E-4C18-A47D-C00627832366}"/>
          </ac:spMkLst>
        </pc:spChg>
        <pc:grpChg chg="add del">
          <ac:chgData name="Joseph Colvill (Student)" userId="S::10619316@bradfordcollege.ac.uk::a2d464ea-712e-4cd6-8654-7889cef641ba" providerId="AD" clId="Web-{5EAF4E00-ECF1-67AD-2E04-5FBF4925904E}" dt="2022-03-16T21:29:38.098" v="587"/>
          <ac:grpSpMkLst>
            <pc:docMk/>
            <pc:sldMk cId="3172598971" sldId="258"/>
            <ac:grpSpMk id="7" creationId="{FBBA7535-3851-431E-BDA9-B4F6C1201291}"/>
          </ac:grpSpMkLst>
        </pc:grpChg>
        <pc:grpChg chg="add del">
          <ac:chgData name="Joseph Colvill (Student)" userId="S::10619316@bradfordcollege.ac.uk::a2d464ea-712e-4cd6-8654-7889cef641ba" providerId="AD" clId="Web-{5EAF4E00-ECF1-67AD-2E04-5FBF4925904E}" dt="2022-03-16T21:27:32.799" v="571"/>
          <ac:grpSpMkLst>
            <pc:docMk/>
            <pc:sldMk cId="3172598971" sldId="258"/>
            <ac:grpSpMk id="16" creationId="{93DC754C-7E09-422D-A8BB-AF632E90DFA2}"/>
          </ac:grpSpMkLst>
        </pc:grpChg>
        <pc:grpChg chg="add">
          <ac:chgData name="Joseph Colvill (Student)" userId="S::10619316@bradfordcollege.ac.uk::a2d464ea-712e-4cd6-8654-7889cef641ba" providerId="AD" clId="Web-{5EAF4E00-ECF1-67AD-2E04-5FBF4925904E}" dt="2022-03-16T21:30:03.317" v="588"/>
          <ac:grpSpMkLst>
            <pc:docMk/>
            <pc:sldMk cId="3172598971" sldId="258"/>
            <ac:grpSpMk id="19" creationId="{F3842748-48B5-4DD0-A06A-A31C74024A99}"/>
          </ac:grpSpMkLst>
        </pc:grpChg>
        <pc:grpChg chg="add del">
          <ac:chgData name="Joseph Colvill (Student)" userId="S::10619316@bradfordcollege.ac.uk::a2d464ea-712e-4cd6-8654-7889cef641ba" providerId="AD" clId="Web-{5EAF4E00-ECF1-67AD-2E04-5FBF4925904E}" dt="2022-03-16T21:27:32.799" v="571"/>
          <ac:grpSpMkLst>
            <pc:docMk/>
            <pc:sldMk cId="3172598971" sldId="258"/>
            <ac:grpSpMk id="28" creationId="{3773FAF5-C452-4455-9411-D6AF5EBD4CA9}"/>
          </ac:grpSpMkLst>
        </pc:grpChg>
      </pc:sldChg>
      <pc:sldChg chg="addSp delSp modSp mod modTransition setBg modClrScheme setClrOvrMap delDesignElem chgLayout">
        <pc:chgData name="Joseph Colvill (Student)" userId="S::10619316@bradfordcollege.ac.uk::a2d464ea-712e-4cd6-8654-7889cef641ba" providerId="AD" clId="Web-{5EAF4E00-ECF1-67AD-2E04-5FBF4925904E}" dt="2022-03-16T21:29:38.098" v="587"/>
        <pc:sldMkLst>
          <pc:docMk/>
          <pc:sldMk cId="828353539" sldId="259"/>
        </pc:sldMkLst>
        <pc:spChg chg="mod ord">
          <ac:chgData name="Joseph Colvill (Student)" userId="S::10619316@bradfordcollege.ac.uk::a2d464ea-712e-4cd6-8654-7889cef641ba" providerId="AD" clId="Web-{5EAF4E00-ECF1-67AD-2E04-5FBF4925904E}" dt="2022-03-16T21:29:38.098" v="587"/>
          <ac:spMkLst>
            <pc:docMk/>
            <pc:sldMk cId="828353539" sldId="259"/>
            <ac:spMk id="2" creationId="{D9ECF072-E3F1-4283-B42F-048D46F1C37B}"/>
          </ac:spMkLst>
        </pc:spChg>
        <pc:spChg chg="mod ord">
          <ac:chgData name="Joseph Colvill (Student)" userId="S::10619316@bradfordcollege.ac.uk::a2d464ea-712e-4cd6-8654-7889cef641ba" providerId="AD" clId="Web-{5EAF4E00-ECF1-67AD-2E04-5FBF4925904E}" dt="2022-03-16T21:29:38.098" v="587"/>
          <ac:spMkLst>
            <pc:docMk/>
            <pc:sldMk cId="828353539" sldId="259"/>
            <ac:spMk id="3" creationId="{E3DF0C44-BF5B-4930-BA40-F3F2265DF2C8}"/>
          </ac:spMkLst>
        </pc:spChg>
        <pc:spChg chg="add del">
          <ac:chgData name="Joseph Colvill (Student)" userId="S::10619316@bradfordcollege.ac.uk::a2d464ea-712e-4cd6-8654-7889cef641ba" providerId="AD" clId="Web-{5EAF4E00-ECF1-67AD-2E04-5FBF4925904E}" dt="2022-03-16T21:29:38.098" v="587"/>
          <ac:spMkLst>
            <pc:docMk/>
            <pc:sldMk cId="828353539" sldId="259"/>
            <ac:spMk id="5" creationId="{EFF64A51-0B9E-4405-A276-88E23C246294}"/>
          </ac:spMkLst>
        </pc:spChg>
        <pc:spChg chg="add del">
          <ac:chgData name="Joseph Colvill (Student)" userId="S::10619316@bradfordcollege.ac.uk::a2d464ea-712e-4cd6-8654-7889cef641ba" providerId="AD" clId="Web-{5EAF4E00-ECF1-67AD-2E04-5FBF4925904E}" dt="2022-03-16T21:29:38.098" v="587"/>
          <ac:spMkLst>
            <pc:docMk/>
            <pc:sldMk cId="828353539" sldId="259"/>
            <ac:spMk id="6" creationId="{6B9B3D5D-FAFA-4C3E-85A7-25E2B5A5616A}"/>
          </ac:spMkLst>
        </pc:spChg>
        <pc:spChg chg="add del">
          <ac:chgData name="Joseph Colvill (Student)" userId="S::10619316@bradfordcollege.ac.uk::a2d464ea-712e-4cd6-8654-7889cef641ba" providerId="AD" clId="Web-{5EAF4E00-ECF1-67AD-2E04-5FBF4925904E}" dt="2022-03-16T21:29:38.098" v="587"/>
          <ac:spMkLst>
            <pc:docMk/>
            <pc:sldMk cId="828353539" sldId="259"/>
            <ac:spMk id="7" creationId="{ABD1EBD0-A060-48EA-BCD1-847EA8790977}"/>
          </ac:spMkLst>
        </pc:spChg>
        <pc:spChg chg="add del">
          <ac:chgData name="Joseph Colvill (Student)" userId="S::10619316@bradfordcollege.ac.uk::a2d464ea-712e-4cd6-8654-7889cef641ba" providerId="AD" clId="Web-{5EAF4E00-ECF1-67AD-2E04-5FBF4925904E}" dt="2022-03-16T21:22:03.230" v="532"/>
          <ac:spMkLst>
            <pc:docMk/>
            <pc:sldMk cId="828353539" sldId="259"/>
            <ac:spMk id="8" creationId="{907EF6B7-1338-4443-8C46-6A318D952DFD}"/>
          </ac:spMkLst>
        </pc:spChg>
        <pc:spChg chg="add del">
          <ac:chgData name="Joseph Colvill (Student)" userId="S::10619316@bradfordcollege.ac.uk::a2d464ea-712e-4cd6-8654-7889cef641ba" providerId="AD" clId="Web-{5EAF4E00-ECF1-67AD-2E04-5FBF4925904E}" dt="2022-03-16T21:22:03.230" v="532"/>
          <ac:spMkLst>
            <pc:docMk/>
            <pc:sldMk cId="828353539" sldId="259"/>
            <ac:spMk id="10" creationId="{DAAE4CDD-124C-4DCF-9584-B6033B545DD5}"/>
          </ac:spMkLst>
        </pc:spChg>
        <pc:spChg chg="add del">
          <ac:chgData name="Joseph Colvill (Student)" userId="S::10619316@bradfordcollege.ac.uk::a2d464ea-712e-4cd6-8654-7889cef641ba" providerId="AD" clId="Web-{5EAF4E00-ECF1-67AD-2E04-5FBF4925904E}" dt="2022-03-16T21:22:03.230" v="532"/>
          <ac:spMkLst>
            <pc:docMk/>
            <pc:sldMk cId="828353539" sldId="259"/>
            <ac:spMk id="12" creationId="{081E4A58-353D-44AE-B2FC-2A74E2E400F7}"/>
          </ac:spMkLst>
        </pc:spChg>
        <pc:spChg chg="add del">
          <ac:chgData name="Joseph Colvill (Student)" userId="S::10619316@bradfordcollege.ac.uk::a2d464ea-712e-4cd6-8654-7889cef641ba" providerId="AD" clId="Web-{5EAF4E00-ECF1-67AD-2E04-5FBF4925904E}" dt="2022-03-16T21:22:51.122" v="539"/>
          <ac:spMkLst>
            <pc:docMk/>
            <pc:sldMk cId="828353539" sldId="259"/>
            <ac:spMk id="17" creationId="{C7FA33FF-088D-4F16-95A2-2C64D353DEA8}"/>
          </ac:spMkLst>
        </pc:spChg>
        <pc:spChg chg="add del">
          <ac:chgData name="Joseph Colvill (Student)" userId="S::10619316@bradfordcollege.ac.uk::a2d464ea-712e-4cd6-8654-7889cef641ba" providerId="AD" clId="Web-{5EAF4E00-ECF1-67AD-2E04-5FBF4925904E}" dt="2022-03-16T21:22:51.122" v="539"/>
          <ac:spMkLst>
            <pc:docMk/>
            <pc:sldMk cId="828353539" sldId="259"/>
            <ac:spMk id="19" creationId="{A376EFB1-01CF-419F-ABF1-2AF02BBFCBD1}"/>
          </ac:spMkLst>
        </pc:spChg>
        <pc:spChg chg="add del">
          <ac:chgData name="Joseph Colvill (Student)" userId="S::10619316@bradfordcollege.ac.uk::a2d464ea-712e-4cd6-8654-7889cef641ba" providerId="AD" clId="Web-{5EAF4E00-ECF1-67AD-2E04-5FBF4925904E}" dt="2022-03-16T21:22:51.122" v="539"/>
          <ac:spMkLst>
            <pc:docMk/>
            <pc:sldMk cId="828353539" sldId="259"/>
            <ac:spMk id="21" creationId="{FF9DEA15-78BD-4750-AA18-B9F28A6D5AB8}"/>
          </ac:spMkLst>
        </pc:spChg>
        <pc:spChg chg="add del">
          <ac:chgData name="Joseph Colvill (Student)" userId="S::10619316@bradfordcollege.ac.uk::a2d464ea-712e-4cd6-8654-7889cef641ba" providerId="AD" clId="Web-{5EAF4E00-ECF1-67AD-2E04-5FBF4925904E}" dt="2022-03-16T21:27:32.799" v="571"/>
          <ac:spMkLst>
            <pc:docMk/>
            <pc:sldMk cId="828353539" sldId="259"/>
            <ac:spMk id="26" creationId="{5A0118C5-4F8D-4CF4-BADD-53FEACC6C42A}"/>
          </ac:spMkLst>
        </pc:spChg>
        <pc:spChg chg="add del">
          <ac:chgData name="Joseph Colvill (Student)" userId="S::10619316@bradfordcollege.ac.uk::a2d464ea-712e-4cd6-8654-7889cef641ba" providerId="AD" clId="Web-{5EAF4E00-ECF1-67AD-2E04-5FBF4925904E}" dt="2022-03-16T21:27:32.799" v="571"/>
          <ac:spMkLst>
            <pc:docMk/>
            <pc:sldMk cId="828353539" sldId="259"/>
            <ac:spMk id="28" creationId="{F98F79A4-A6C7-4101-B1E9-27E05CB7CFA0}"/>
          </ac:spMkLst>
        </pc:spChg>
        <pc:spChg chg="add del">
          <ac:chgData name="Joseph Colvill (Student)" userId="S::10619316@bradfordcollege.ac.uk::a2d464ea-712e-4cd6-8654-7889cef641ba" providerId="AD" clId="Web-{5EAF4E00-ECF1-67AD-2E04-5FBF4925904E}" dt="2022-03-16T21:27:32.799" v="571"/>
          <ac:spMkLst>
            <pc:docMk/>
            <pc:sldMk cId="828353539" sldId="259"/>
            <ac:spMk id="30" creationId="{31CE7A08-2184-4B99-ABC0-B40CD1D3F281}"/>
          </ac:spMkLst>
        </pc:spChg>
        <pc:spChg chg="add del">
          <ac:chgData name="Joseph Colvill (Student)" userId="S::10619316@bradfordcollege.ac.uk::a2d464ea-712e-4cd6-8654-7889cef641ba" providerId="AD" clId="Web-{5EAF4E00-ECF1-67AD-2E04-5FBF4925904E}" dt="2022-03-16T21:27:32.799" v="571"/>
          <ac:spMkLst>
            <pc:docMk/>
            <pc:sldMk cId="828353539" sldId="259"/>
            <ac:spMk id="32" creationId="{79AFCB35-9C04-4524-A0B1-57FF6865D013}"/>
          </ac:spMkLst>
        </pc:spChg>
        <pc:spChg chg="add del">
          <ac:chgData name="Joseph Colvill (Student)" userId="S::10619316@bradfordcollege.ac.uk::a2d464ea-712e-4cd6-8654-7889cef641ba" providerId="AD" clId="Web-{5EAF4E00-ECF1-67AD-2E04-5FBF4925904E}" dt="2022-03-16T21:27:32.799" v="571"/>
          <ac:spMkLst>
            <pc:docMk/>
            <pc:sldMk cId="828353539" sldId="259"/>
            <ac:spMk id="34" creationId="{D11AD2AD-0BA0-4DD3-8EEA-84686A0E718C}"/>
          </ac:spMkLst>
        </pc:spChg>
        <pc:spChg chg="add del">
          <ac:chgData name="Joseph Colvill (Student)" userId="S::10619316@bradfordcollege.ac.uk::a2d464ea-712e-4cd6-8654-7889cef641ba" providerId="AD" clId="Web-{5EAF4E00-ECF1-67AD-2E04-5FBF4925904E}" dt="2022-03-16T21:27:32.799" v="571"/>
          <ac:spMkLst>
            <pc:docMk/>
            <pc:sldMk cId="828353539" sldId="259"/>
            <ac:spMk id="36" creationId="{9E5C5460-229E-46C8-A712-CC317985420F}"/>
          </ac:spMkLst>
        </pc:spChg>
        <pc:spChg chg="add del">
          <ac:chgData name="Joseph Colvill (Student)" userId="S::10619316@bradfordcollege.ac.uk::a2d464ea-712e-4cd6-8654-7889cef641ba" providerId="AD" clId="Web-{5EAF4E00-ECF1-67AD-2E04-5FBF4925904E}" dt="2022-03-16T21:27:32.799" v="571"/>
          <ac:spMkLst>
            <pc:docMk/>
            <pc:sldMk cId="828353539" sldId="259"/>
            <ac:spMk id="38" creationId="{2552FC29-9118-466F-940E-80C84EFDF07B}"/>
          </ac:spMkLst>
        </pc:spChg>
        <pc:grpChg chg="add del">
          <ac:chgData name="Joseph Colvill (Student)" userId="S::10619316@bradfordcollege.ac.uk::a2d464ea-712e-4cd6-8654-7889cef641ba" providerId="AD" clId="Web-{5EAF4E00-ECF1-67AD-2E04-5FBF4925904E}" dt="2022-03-16T21:27:32.799" v="571"/>
          <ac:grpSpMkLst>
            <pc:docMk/>
            <pc:sldMk cId="828353539" sldId="259"/>
            <ac:grpSpMk id="40" creationId="{0C156BF8-7FF7-440F-BE2B-417DFFE8BFA5}"/>
          </ac:grpSpMkLst>
        </pc:grpChg>
      </pc:sldChg>
      <pc:sldChg chg="addSp delSp modSp mod ord modTransition setBg modClrScheme setClrOvrMap delDesignElem chgLayout">
        <pc:chgData name="Joseph Colvill (Student)" userId="S::10619316@bradfordcollege.ac.uk::a2d464ea-712e-4cd6-8654-7889cef641ba" providerId="AD" clId="Web-{5EAF4E00-ECF1-67AD-2E04-5FBF4925904E}" dt="2022-03-16T21:31:00.771" v="592"/>
        <pc:sldMkLst>
          <pc:docMk/>
          <pc:sldMk cId="5905434" sldId="260"/>
        </pc:sldMkLst>
        <pc:spChg chg="mod ord">
          <ac:chgData name="Joseph Colvill (Student)" userId="S::10619316@bradfordcollege.ac.uk::a2d464ea-712e-4cd6-8654-7889cef641ba" providerId="AD" clId="Web-{5EAF4E00-ECF1-67AD-2E04-5FBF4925904E}" dt="2022-03-16T21:29:38.098" v="587"/>
          <ac:spMkLst>
            <pc:docMk/>
            <pc:sldMk cId="5905434" sldId="260"/>
            <ac:spMk id="2" creationId="{FEA7ECF9-B0B9-400C-85F9-5E7B47D0FFF1}"/>
          </ac:spMkLst>
        </pc:spChg>
        <pc:spChg chg="mod ord">
          <ac:chgData name="Joseph Colvill (Student)" userId="S::10619316@bradfordcollege.ac.uk::a2d464ea-712e-4cd6-8654-7889cef641ba" providerId="AD" clId="Web-{5EAF4E00-ECF1-67AD-2E04-5FBF4925904E}" dt="2022-03-16T21:29:38.098" v="587"/>
          <ac:spMkLst>
            <pc:docMk/>
            <pc:sldMk cId="5905434" sldId="260"/>
            <ac:spMk id="3" creationId="{52DBDD48-A5EE-4797-81B3-23179E102E67}"/>
          </ac:spMkLst>
        </pc:spChg>
        <pc:spChg chg="add del">
          <ac:chgData name="Joseph Colvill (Student)" userId="S::10619316@bradfordcollege.ac.uk::a2d464ea-712e-4cd6-8654-7889cef641ba" providerId="AD" clId="Web-{5EAF4E00-ECF1-67AD-2E04-5FBF4925904E}" dt="2022-03-16T21:27:32.799" v="571"/>
          <ac:spMkLst>
            <pc:docMk/>
            <pc:sldMk cId="5905434" sldId="260"/>
            <ac:spMk id="8" creationId="{B95B9BA8-1D69-4796-85F5-B6D0BD52354B}"/>
          </ac:spMkLst>
        </pc:spChg>
        <pc:grpChg chg="add del">
          <ac:chgData name="Joseph Colvill (Student)" userId="S::10619316@bradfordcollege.ac.uk::a2d464ea-712e-4cd6-8654-7889cef641ba" providerId="AD" clId="Web-{5EAF4E00-ECF1-67AD-2E04-5FBF4925904E}" dt="2022-03-16T21:27:32.799" v="571"/>
          <ac:grpSpMkLst>
            <pc:docMk/>
            <pc:sldMk cId="5905434" sldId="260"/>
            <ac:grpSpMk id="10" creationId="{207EE6D2-B8A8-4EA6-879E-705FC91778E0}"/>
          </ac:grpSpMkLst>
        </pc:grpChg>
      </pc:sldChg>
      <pc:sldChg chg="addSp delSp modSp mod ord modTransition setBg modClrScheme setClrOvrMap delDesignElem chgLayout">
        <pc:chgData name="Joseph Colvill (Student)" userId="S::10619316@bradfordcollege.ac.uk::a2d464ea-712e-4cd6-8654-7889cef641ba" providerId="AD" clId="Web-{5EAF4E00-ECF1-67AD-2E04-5FBF4925904E}" dt="2022-03-16T21:31:04.943" v="593"/>
        <pc:sldMkLst>
          <pc:docMk/>
          <pc:sldMk cId="1643678759" sldId="261"/>
        </pc:sldMkLst>
        <pc:spChg chg="mod ord">
          <ac:chgData name="Joseph Colvill (Student)" userId="S::10619316@bradfordcollege.ac.uk::a2d464ea-712e-4cd6-8654-7889cef641ba" providerId="AD" clId="Web-{5EAF4E00-ECF1-67AD-2E04-5FBF4925904E}" dt="2022-03-16T21:30:43.334" v="591" actId="20577"/>
          <ac:spMkLst>
            <pc:docMk/>
            <pc:sldMk cId="1643678759" sldId="261"/>
            <ac:spMk id="2" creationId="{AF1943BD-638F-45DC-9944-28D7FA9E9DC9}"/>
          </ac:spMkLst>
        </pc:spChg>
        <pc:spChg chg="mod ord">
          <ac:chgData name="Joseph Colvill (Student)" userId="S::10619316@bradfordcollege.ac.uk::a2d464ea-712e-4cd6-8654-7889cef641ba" providerId="AD" clId="Web-{5EAF4E00-ECF1-67AD-2E04-5FBF4925904E}" dt="2022-03-16T21:29:38.098" v="587"/>
          <ac:spMkLst>
            <pc:docMk/>
            <pc:sldMk cId="1643678759" sldId="261"/>
            <ac:spMk id="3" creationId="{1BDFA001-1018-4443-BF9B-F841578F3208}"/>
          </ac:spMkLst>
        </pc:spChg>
        <pc:spChg chg="add del">
          <ac:chgData name="Joseph Colvill (Student)" userId="S::10619316@bradfordcollege.ac.uk::a2d464ea-712e-4cd6-8654-7889cef641ba" providerId="AD" clId="Web-{5EAF4E00-ECF1-67AD-2E04-5FBF4925904E}" dt="2022-03-16T21:29:38.098" v="587"/>
          <ac:spMkLst>
            <pc:docMk/>
            <pc:sldMk cId="1643678759" sldId="261"/>
            <ac:spMk id="5" creationId="{F659138C-74A1-445B-848C-3608AE871A9F}"/>
          </ac:spMkLst>
        </pc:spChg>
        <pc:spChg chg="add del">
          <ac:chgData name="Joseph Colvill (Student)" userId="S::10619316@bradfordcollege.ac.uk::a2d464ea-712e-4cd6-8654-7889cef641ba" providerId="AD" clId="Web-{5EAF4E00-ECF1-67AD-2E04-5FBF4925904E}" dt="2022-03-16T21:27:32.799" v="571"/>
          <ac:spMkLst>
            <pc:docMk/>
            <pc:sldMk cId="1643678759" sldId="261"/>
            <ac:spMk id="8" creationId="{5A0118C5-4F8D-4CF4-BADD-53FEACC6C42A}"/>
          </ac:spMkLst>
        </pc:spChg>
        <pc:spChg chg="add del">
          <ac:chgData name="Joseph Colvill (Student)" userId="S::10619316@bradfordcollege.ac.uk::a2d464ea-712e-4cd6-8654-7889cef641ba" providerId="AD" clId="Web-{5EAF4E00-ECF1-67AD-2E04-5FBF4925904E}" dt="2022-03-16T21:29:38.098" v="587"/>
          <ac:spMkLst>
            <pc:docMk/>
            <pc:sldMk cId="1643678759" sldId="261"/>
            <ac:spMk id="18" creationId="{225F4217-4021-45A0-812B-398F9A7A93F9}"/>
          </ac:spMkLst>
        </pc:spChg>
        <pc:spChg chg="add del">
          <ac:chgData name="Joseph Colvill (Student)" userId="S::10619316@bradfordcollege.ac.uk::a2d464ea-712e-4cd6-8654-7889cef641ba" providerId="AD" clId="Web-{5EAF4E00-ECF1-67AD-2E04-5FBF4925904E}" dt="2022-03-16T21:27:32.799" v="571"/>
          <ac:spMkLst>
            <pc:docMk/>
            <pc:sldMk cId="1643678759" sldId="261"/>
            <ac:spMk id="29" creationId="{EC11F68A-CC71-4196-BBF3-20CDCD75D4E6}"/>
          </ac:spMkLst>
        </pc:spChg>
        <pc:spChg chg="add del">
          <ac:chgData name="Joseph Colvill (Student)" userId="S::10619316@bradfordcollege.ac.uk::a2d464ea-712e-4cd6-8654-7889cef641ba" providerId="AD" clId="Web-{5EAF4E00-ECF1-67AD-2E04-5FBF4925904E}" dt="2022-03-16T21:27:32.799" v="571"/>
          <ac:spMkLst>
            <pc:docMk/>
            <pc:sldMk cId="1643678759" sldId="261"/>
            <ac:spMk id="31" creationId="{085F9950-F10E-4E64-962B-F70345789875}"/>
          </ac:spMkLst>
        </pc:spChg>
        <pc:grpChg chg="add del">
          <ac:chgData name="Joseph Colvill (Student)" userId="S::10619316@bradfordcollege.ac.uk::a2d464ea-712e-4cd6-8654-7889cef641ba" providerId="AD" clId="Web-{5EAF4E00-ECF1-67AD-2E04-5FBF4925904E}" dt="2022-03-16T21:29:38.098" v="587"/>
          <ac:grpSpMkLst>
            <pc:docMk/>
            <pc:sldMk cId="1643678759" sldId="261"/>
            <ac:grpSpMk id="6" creationId="{7DFD7409-66D7-4C9C-B528-E79EB64A4D31}"/>
          </ac:grpSpMkLst>
        </pc:grpChg>
        <pc:grpChg chg="add del">
          <ac:chgData name="Joseph Colvill (Student)" userId="S::10619316@bradfordcollege.ac.uk::a2d464ea-712e-4cd6-8654-7889cef641ba" providerId="AD" clId="Web-{5EAF4E00-ECF1-67AD-2E04-5FBF4925904E}" dt="2022-03-16T21:27:32.799" v="571"/>
          <ac:grpSpMkLst>
            <pc:docMk/>
            <pc:sldMk cId="1643678759" sldId="261"/>
            <ac:grpSpMk id="10" creationId="{1E8369D0-2C3B-4E27-AC6C-A246AC28CDA1}"/>
          </ac:grpSpMkLst>
        </pc:grpChg>
        <pc:grpChg chg="add del">
          <ac:chgData name="Joseph Colvill (Student)" userId="S::10619316@bradfordcollege.ac.uk::a2d464ea-712e-4cd6-8654-7889cef641ba" providerId="AD" clId="Web-{5EAF4E00-ECF1-67AD-2E04-5FBF4925904E}" dt="2022-03-16T21:27:32.799" v="571"/>
          <ac:grpSpMkLst>
            <pc:docMk/>
            <pc:sldMk cId="1643678759" sldId="261"/>
            <ac:grpSpMk id="14" creationId="{C6F74901-2A71-43C3-837C-27CCD6B6D636}"/>
          </ac:grpSpMkLst>
        </pc:grpChg>
        <pc:cxnChg chg="add del">
          <ac:chgData name="Joseph Colvill (Student)" userId="S::10619316@bradfordcollege.ac.uk::a2d464ea-712e-4cd6-8654-7889cef641ba" providerId="AD" clId="Web-{5EAF4E00-ECF1-67AD-2E04-5FBF4925904E}" dt="2022-03-16T21:29:38.098" v="587"/>
          <ac:cxnSpMkLst>
            <pc:docMk/>
            <pc:sldMk cId="1643678759" sldId="261"/>
            <ac:cxnSpMk id="20" creationId="{486F4EBC-E415-40E4-A8BA-BA66F0B632CB}"/>
          </ac:cxnSpMkLst>
        </pc:cxnChg>
      </pc:sldChg>
      <pc:sldChg chg="addSp delSp modSp mod modTransition setBg modClrScheme setClrOvrMap delDesignElem chgLayout">
        <pc:chgData name="Joseph Colvill (Student)" userId="S::10619316@bradfordcollege.ac.uk::a2d464ea-712e-4cd6-8654-7889cef641ba" providerId="AD" clId="Web-{5EAF4E00-ECF1-67AD-2E04-5FBF4925904E}" dt="2022-03-16T21:29:38.098" v="587"/>
        <pc:sldMkLst>
          <pc:docMk/>
          <pc:sldMk cId="3449041909" sldId="262"/>
        </pc:sldMkLst>
        <pc:spChg chg="mod ord">
          <ac:chgData name="Joseph Colvill (Student)" userId="S::10619316@bradfordcollege.ac.uk::a2d464ea-712e-4cd6-8654-7889cef641ba" providerId="AD" clId="Web-{5EAF4E00-ECF1-67AD-2E04-5FBF4925904E}" dt="2022-03-16T21:29:38.098" v="587"/>
          <ac:spMkLst>
            <pc:docMk/>
            <pc:sldMk cId="3449041909" sldId="262"/>
            <ac:spMk id="2" creationId="{80DF5066-EBD0-4ABD-8AD2-476433733703}"/>
          </ac:spMkLst>
        </pc:spChg>
        <pc:spChg chg="mod ord">
          <ac:chgData name="Joseph Colvill (Student)" userId="S::10619316@bradfordcollege.ac.uk::a2d464ea-712e-4cd6-8654-7889cef641ba" providerId="AD" clId="Web-{5EAF4E00-ECF1-67AD-2E04-5FBF4925904E}" dt="2022-03-16T21:29:38.098" v="587"/>
          <ac:spMkLst>
            <pc:docMk/>
            <pc:sldMk cId="3449041909" sldId="262"/>
            <ac:spMk id="3" creationId="{35DC65E9-1175-4C8E-BB59-B7459FF68CE8}"/>
          </ac:spMkLst>
        </pc:spChg>
        <pc:spChg chg="add del">
          <ac:chgData name="Joseph Colvill (Student)" userId="S::10619316@bradfordcollege.ac.uk::a2d464ea-712e-4cd6-8654-7889cef641ba" providerId="AD" clId="Web-{5EAF4E00-ECF1-67AD-2E04-5FBF4925904E}" dt="2022-03-16T21:29:38.098" v="587"/>
          <ac:spMkLst>
            <pc:docMk/>
            <pc:sldMk cId="3449041909" sldId="262"/>
            <ac:spMk id="5" creationId="{4B136A7F-8703-4FA7-80B1-874F5E75835C}"/>
          </ac:spMkLst>
        </pc:spChg>
        <pc:spChg chg="add del">
          <ac:chgData name="Joseph Colvill (Student)" userId="S::10619316@bradfordcollege.ac.uk::a2d464ea-712e-4cd6-8654-7889cef641ba" providerId="AD" clId="Web-{5EAF4E00-ECF1-67AD-2E04-5FBF4925904E}" dt="2022-03-16T21:29:38.098" v="587"/>
          <ac:spMkLst>
            <pc:docMk/>
            <pc:sldMk cId="3449041909" sldId="262"/>
            <ac:spMk id="6" creationId="{716B2278-BFC9-43BE-9620-278464A4ABA9}"/>
          </ac:spMkLst>
        </pc:spChg>
        <pc:spChg chg="add del">
          <ac:chgData name="Joseph Colvill (Student)" userId="S::10619316@bradfordcollege.ac.uk::a2d464ea-712e-4cd6-8654-7889cef641ba" providerId="AD" clId="Web-{5EAF4E00-ECF1-67AD-2E04-5FBF4925904E}" dt="2022-03-16T21:29:38.098" v="587"/>
          <ac:spMkLst>
            <pc:docMk/>
            <pc:sldMk cId="3449041909" sldId="262"/>
            <ac:spMk id="7" creationId="{E4CD00E4-F77A-49A5-A54B-A542D0DE5D1A}"/>
          </ac:spMkLst>
        </pc:spChg>
        <pc:spChg chg="add del">
          <ac:chgData name="Joseph Colvill (Student)" userId="S::10619316@bradfordcollege.ac.uk::a2d464ea-712e-4cd6-8654-7889cef641ba" providerId="AD" clId="Web-{5EAF4E00-ECF1-67AD-2E04-5FBF4925904E}" dt="2022-03-16T21:27:32.799" v="571"/>
          <ac:spMkLst>
            <pc:docMk/>
            <pc:sldMk cId="3449041909" sldId="262"/>
            <ac:spMk id="8" creationId="{5A0118C5-4F8D-4CF4-BADD-53FEACC6C42A}"/>
          </ac:spMkLst>
        </pc:spChg>
        <pc:spChg chg="add del">
          <ac:chgData name="Joseph Colvill (Student)" userId="S::10619316@bradfordcollege.ac.uk::a2d464ea-712e-4cd6-8654-7889cef641ba" providerId="AD" clId="Web-{5EAF4E00-ECF1-67AD-2E04-5FBF4925904E}" dt="2022-03-16T21:29:38.098" v="587"/>
          <ac:spMkLst>
            <pc:docMk/>
            <pc:sldMk cId="3449041909" sldId="262"/>
            <ac:spMk id="9" creationId="{17158038-9069-44CB-8794-762B5429B9FE}"/>
          </ac:spMkLst>
        </pc:spChg>
        <pc:spChg chg="add del">
          <ac:chgData name="Joseph Colvill (Student)" userId="S::10619316@bradfordcollege.ac.uk::a2d464ea-712e-4cd6-8654-7889cef641ba" providerId="AD" clId="Web-{5EAF4E00-ECF1-67AD-2E04-5FBF4925904E}" dt="2022-03-16T21:27:32.799" v="571"/>
          <ac:spMkLst>
            <pc:docMk/>
            <pc:sldMk cId="3449041909" sldId="262"/>
            <ac:spMk id="10" creationId="{CAEBFCD5-5356-4326-8D39-8235A46CD7B2}"/>
          </ac:spMkLst>
        </pc:spChg>
        <pc:spChg chg="add del">
          <ac:chgData name="Joseph Colvill (Student)" userId="S::10619316@bradfordcollege.ac.uk::a2d464ea-712e-4cd6-8654-7889cef641ba" providerId="AD" clId="Web-{5EAF4E00-ECF1-67AD-2E04-5FBF4925904E}" dt="2022-03-16T21:29:38.098" v="587"/>
          <ac:spMkLst>
            <pc:docMk/>
            <pc:sldMk cId="3449041909" sldId="262"/>
            <ac:spMk id="11" creationId="{045056AB-07D8-43D9-9343-AB85199AEA75}"/>
          </ac:spMkLst>
        </pc:spChg>
        <pc:spChg chg="add del">
          <ac:chgData name="Joseph Colvill (Student)" userId="S::10619316@bradfordcollege.ac.uk::a2d464ea-712e-4cd6-8654-7889cef641ba" providerId="AD" clId="Web-{5EAF4E00-ECF1-67AD-2E04-5FBF4925904E}" dt="2022-03-16T21:27:32.799" v="571"/>
          <ac:spMkLst>
            <pc:docMk/>
            <pc:sldMk cId="3449041909" sldId="262"/>
            <ac:spMk id="12" creationId="{F6814848-248A-47DD-88E0-95099D951EF8}"/>
          </ac:spMkLst>
        </pc:spChg>
        <pc:spChg chg="add del">
          <ac:chgData name="Joseph Colvill (Student)" userId="S::10619316@bradfordcollege.ac.uk::a2d464ea-712e-4cd6-8654-7889cef641ba" providerId="AD" clId="Web-{5EAF4E00-ECF1-67AD-2E04-5FBF4925904E}" dt="2022-03-16T21:27:32.799" v="571"/>
          <ac:spMkLst>
            <pc:docMk/>
            <pc:sldMk cId="3449041909" sldId="262"/>
            <ac:spMk id="14" creationId="{718BDA89-0D2C-4C4E-99F6-D7A220FE48D3}"/>
          </ac:spMkLst>
        </pc:spChg>
        <pc:spChg chg="add del">
          <ac:chgData name="Joseph Colvill (Student)" userId="S::10619316@bradfordcollege.ac.uk::a2d464ea-712e-4cd6-8654-7889cef641ba" providerId="AD" clId="Web-{5EAF4E00-ECF1-67AD-2E04-5FBF4925904E}" dt="2022-03-16T21:29:38.098" v="587"/>
          <ac:spMkLst>
            <pc:docMk/>
            <pc:sldMk cId="3449041909" sldId="262"/>
            <ac:spMk id="18" creationId="{E83D8662-D21C-4B0A-A8A5-EA1E5DEBC579}"/>
          </ac:spMkLst>
        </pc:spChg>
        <pc:spChg chg="add del">
          <ac:chgData name="Joseph Colvill (Student)" userId="S::10619316@bradfordcollege.ac.uk::a2d464ea-712e-4cd6-8654-7889cef641ba" providerId="AD" clId="Web-{5EAF4E00-ECF1-67AD-2E04-5FBF4925904E}" dt="2022-03-16T21:27:32.799" v="571"/>
          <ac:spMkLst>
            <pc:docMk/>
            <pc:sldMk cId="3449041909" sldId="262"/>
            <ac:spMk id="20" creationId="{7CE98B01-ED41-482F-AFA1-19C7FA7C04A7}"/>
          </ac:spMkLst>
        </pc:spChg>
        <pc:spChg chg="add del">
          <ac:chgData name="Joseph Colvill (Student)" userId="S::10619316@bradfordcollege.ac.uk::a2d464ea-712e-4cd6-8654-7889cef641ba" providerId="AD" clId="Web-{5EAF4E00-ECF1-67AD-2E04-5FBF4925904E}" dt="2022-03-16T21:27:32.799" v="571"/>
          <ac:spMkLst>
            <pc:docMk/>
            <pc:sldMk cId="3449041909" sldId="262"/>
            <ac:spMk id="22" creationId="{B9CABDD0-8DF6-4974-A224-9A2A81778003}"/>
          </ac:spMkLst>
        </pc:spChg>
        <pc:grpChg chg="add del">
          <ac:chgData name="Joseph Colvill (Student)" userId="S::10619316@bradfordcollege.ac.uk::a2d464ea-712e-4cd6-8654-7889cef641ba" providerId="AD" clId="Web-{5EAF4E00-ECF1-67AD-2E04-5FBF4925904E}" dt="2022-03-16T21:27:32.799" v="571"/>
          <ac:grpSpMkLst>
            <pc:docMk/>
            <pc:sldMk cId="3449041909" sldId="262"/>
            <ac:grpSpMk id="16" creationId="{6B67BE95-96EF-433C-9F29-B0732AA6B6AC}"/>
          </ac:grpSpMkLst>
        </pc:grpChg>
        <pc:grpChg chg="add del">
          <ac:chgData name="Joseph Colvill (Student)" userId="S::10619316@bradfordcollege.ac.uk::a2d464ea-712e-4cd6-8654-7889cef641ba" providerId="AD" clId="Web-{5EAF4E00-ECF1-67AD-2E04-5FBF4925904E}" dt="2022-03-16T21:27:32.799" v="571"/>
          <ac:grpSpMkLst>
            <pc:docMk/>
            <pc:sldMk cId="3449041909" sldId="262"/>
            <ac:grpSpMk id="24" creationId="{D6E8B984-55B9-4A62-A043-997D00F0AE09}"/>
          </ac:grpSpMkLst>
        </pc:grpChg>
      </pc:sldChg>
      <pc:sldChg chg="addSp delSp modSp mod modTransition setBg modClrScheme setClrOvrMap delDesignElem chgLayout">
        <pc:chgData name="Joseph Colvill (Student)" userId="S::10619316@bradfordcollege.ac.uk::a2d464ea-712e-4cd6-8654-7889cef641ba" providerId="AD" clId="Web-{5EAF4E00-ECF1-67AD-2E04-5FBF4925904E}" dt="2022-03-16T21:29:38.098" v="587"/>
        <pc:sldMkLst>
          <pc:docMk/>
          <pc:sldMk cId="2429223219" sldId="263"/>
        </pc:sldMkLst>
        <pc:spChg chg="mod ord">
          <ac:chgData name="Joseph Colvill (Student)" userId="S::10619316@bradfordcollege.ac.uk::a2d464ea-712e-4cd6-8654-7889cef641ba" providerId="AD" clId="Web-{5EAF4E00-ECF1-67AD-2E04-5FBF4925904E}" dt="2022-03-16T21:29:38.098" v="587"/>
          <ac:spMkLst>
            <pc:docMk/>
            <pc:sldMk cId="2429223219" sldId="263"/>
            <ac:spMk id="2" creationId="{8E5AD5D0-0B9A-4D9C-8E80-8EE25271BB6C}"/>
          </ac:spMkLst>
        </pc:spChg>
        <pc:spChg chg="mod ord">
          <ac:chgData name="Joseph Colvill (Student)" userId="S::10619316@bradfordcollege.ac.uk::a2d464ea-712e-4cd6-8654-7889cef641ba" providerId="AD" clId="Web-{5EAF4E00-ECF1-67AD-2E04-5FBF4925904E}" dt="2022-03-16T21:29:38.098" v="587"/>
          <ac:spMkLst>
            <pc:docMk/>
            <pc:sldMk cId="2429223219" sldId="263"/>
            <ac:spMk id="3" creationId="{D9451F94-3438-460B-8E03-C943CAB8863A}"/>
          </ac:spMkLst>
        </pc:spChg>
        <pc:spChg chg="add del">
          <ac:chgData name="Joseph Colvill (Student)" userId="S::10619316@bradfordcollege.ac.uk::a2d464ea-712e-4cd6-8654-7889cef641ba" providerId="AD" clId="Web-{5EAF4E00-ECF1-67AD-2E04-5FBF4925904E}" dt="2022-03-16T21:27:32.799" v="571"/>
          <ac:spMkLst>
            <pc:docMk/>
            <pc:sldMk cId="2429223219" sldId="263"/>
            <ac:spMk id="8" creationId="{5A0118C5-4F8D-4CF4-BADD-53FEACC6C42A}"/>
          </ac:spMkLst>
        </pc:spChg>
        <pc:spChg chg="add del">
          <ac:chgData name="Joseph Colvill (Student)" userId="S::10619316@bradfordcollege.ac.uk::a2d464ea-712e-4cd6-8654-7889cef641ba" providerId="AD" clId="Web-{5EAF4E00-ECF1-67AD-2E04-5FBF4925904E}" dt="2022-03-16T21:29:24.223" v="586"/>
          <ac:spMkLst>
            <pc:docMk/>
            <pc:sldMk cId="2429223219" sldId="263"/>
            <ac:spMk id="9" creationId="{2FCD9B94-D70B-4446-85E5-ACD3904289CB}"/>
          </ac:spMkLst>
        </pc:spChg>
        <pc:spChg chg="add del">
          <ac:chgData name="Joseph Colvill (Student)" userId="S::10619316@bradfordcollege.ac.uk::a2d464ea-712e-4cd6-8654-7889cef641ba" providerId="AD" clId="Web-{5EAF4E00-ECF1-67AD-2E04-5FBF4925904E}" dt="2022-03-16T21:27:32.799" v="571"/>
          <ac:spMkLst>
            <pc:docMk/>
            <pc:sldMk cId="2429223219" sldId="263"/>
            <ac:spMk id="10" creationId="{A99050EE-26AF-4253-BD50-F0FCD965A8F6}"/>
          </ac:spMkLst>
        </pc:spChg>
        <pc:spChg chg="add del">
          <ac:chgData name="Joseph Colvill (Student)" userId="S::10619316@bradfordcollege.ac.uk::a2d464ea-712e-4cd6-8654-7889cef641ba" providerId="AD" clId="Web-{5EAF4E00-ECF1-67AD-2E04-5FBF4925904E}" dt="2022-03-16T21:29:24.207" v="585"/>
          <ac:spMkLst>
            <pc:docMk/>
            <pc:sldMk cId="2429223219" sldId="263"/>
            <ac:spMk id="13" creationId="{6CA4EC59-B8A3-489A-9FB4-AA0699200E65}"/>
          </ac:spMkLst>
        </pc:spChg>
        <pc:spChg chg="add del">
          <ac:chgData name="Joseph Colvill (Student)" userId="S::10619316@bradfordcollege.ac.uk::a2d464ea-712e-4cd6-8654-7889cef641ba" providerId="AD" clId="Web-{5EAF4E00-ECF1-67AD-2E04-5FBF4925904E}" dt="2022-03-16T21:29:24.207" v="585"/>
          <ac:spMkLst>
            <pc:docMk/>
            <pc:sldMk cId="2429223219" sldId="263"/>
            <ac:spMk id="14" creationId="{1143E968-E203-496D-A1AD-2EA10AB3E786}"/>
          </ac:spMkLst>
        </pc:spChg>
        <pc:spChg chg="add del">
          <ac:chgData name="Joseph Colvill (Student)" userId="S::10619316@bradfordcollege.ac.uk::a2d464ea-712e-4cd6-8654-7889cef641ba" providerId="AD" clId="Web-{5EAF4E00-ECF1-67AD-2E04-5FBF4925904E}" dt="2022-03-16T21:27:32.799" v="571"/>
          <ac:spMkLst>
            <pc:docMk/>
            <pc:sldMk cId="2429223219" sldId="263"/>
            <ac:spMk id="16" creationId="{D0C78466-EB6E-45A0-99A6-A00789ACD90A}"/>
          </ac:spMkLst>
        </pc:spChg>
        <pc:spChg chg="add del">
          <ac:chgData name="Joseph Colvill (Student)" userId="S::10619316@bradfordcollege.ac.uk::a2d464ea-712e-4cd6-8654-7889cef641ba" providerId="AD" clId="Web-{5EAF4E00-ECF1-67AD-2E04-5FBF4925904E}" dt="2022-03-16T21:27:32.799" v="571"/>
          <ac:spMkLst>
            <pc:docMk/>
            <pc:sldMk cId="2429223219" sldId="263"/>
            <ac:spMk id="18" creationId="{E99F76E4-5DFD-4DBE-B042-66FBCD1182C9}"/>
          </ac:spMkLst>
        </pc:spChg>
        <pc:spChg chg="add del">
          <ac:chgData name="Joseph Colvill (Student)" userId="S::10619316@bradfordcollege.ac.uk::a2d464ea-712e-4cd6-8654-7889cef641ba" providerId="AD" clId="Web-{5EAF4E00-ECF1-67AD-2E04-5FBF4925904E}" dt="2022-03-16T21:29:38.098" v="587"/>
          <ac:spMkLst>
            <pc:docMk/>
            <pc:sldMk cId="2429223219" sldId="263"/>
            <ac:spMk id="28" creationId="{2FCD9B94-D70B-4446-85E5-ACD3904289CB}"/>
          </ac:spMkLst>
        </pc:spChg>
        <pc:grpChg chg="add del">
          <ac:chgData name="Joseph Colvill (Student)" userId="S::10619316@bradfordcollege.ac.uk::a2d464ea-712e-4cd6-8654-7889cef641ba" providerId="AD" clId="Web-{5EAF4E00-ECF1-67AD-2E04-5FBF4925904E}" dt="2022-03-16T21:27:32.799" v="571"/>
          <ac:grpSpMkLst>
            <pc:docMk/>
            <pc:sldMk cId="2429223219" sldId="263"/>
            <ac:grpSpMk id="12" creationId="{00E015F5-1A99-4E40-BC3D-7707802996B5}"/>
          </ac:grpSpMkLst>
        </pc:grpChg>
        <pc:grpChg chg="add del">
          <ac:chgData name="Joseph Colvill (Student)" userId="S::10619316@bradfordcollege.ac.uk::a2d464ea-712e-4cd6-8654-7889cef641ba" providerId="AD" clId="Web-{5EAF4E00-ECF1-67AD-2E04-5FBF4925904E}" dt="2022-03-16T21:29:24.207" v="585"/>
          <ac:grpSpMkLst>
            <pc:docMk/>
            <pc:sldMk cId="2429223219" sldId="263"/>
            <ac:grpSpMk id="15" creationId="{FBB3444A-472E-400E-81D0-7CCDEEECC9C3}"/>
          </ac:grpSpMkLst>
        </pc:grpChg>
        <pc:grpChg chg="add del">
          <ac:chgData name="Joseph Colvill (Student)" userId="S::10619316@bradfordcollege.ac.uk::a2d464ea-712e-4cd6-8654-7889cef641ba" providerId="AD" clId="Web-{5EAF4E00-ECF1-67AD-2E04-5FBF4925904E}" dt="2022-03-16T21:27:32.799" v="571"/>
          <ac:grpSpMkLst>
            <pc:docMk/>
            <pc:sldMk cId="2429223219" sldId="263"/>
            <ac:grpSpMk id="20" creationId="{5468B3A9-705E-43C3-A742-0619B0D8F2EE}"/>
          </ac:grpSpMkLst>
        </pc:grpChg>
        <pc:grpChg chg="add del">
          <ac:chgData name="Joseph Colvill (Student)" userId="S::10619316@bradfordcollege.ac.uk::a2d464ea-712e-4cd6-8654-7889cef641ba" providerId="AD" clId="Web-{5EAF4E00-ECF1-67AD-2E04-5FBF4925904E}" dt="2022-03-16T21:27:32.799" v="571"/>
          <ac:grpSpMkLst>
            <pc:docMk/>
            <pc:sldMk cId="2429223219" sldId="263"/>
            <ac:grpSpMk id="191" creationId="{773717CC-ECEE-4ABF-BA61-C59F46801775}"/>
          </ac:grpSpMkLst>
        </pc:grpChg>
        <pc:picChg chg="add mod">
          <ac:chgData name="Joseph Colvill (Student)" userId="S::10619316@bradfordcollege.ac.uk::a2d464ea-712e-4cd6-8654-7889cef641ba" providerId="AD" clId="Web-{5EAF4E00-ECF1-67AD-2E04-5FBF4925904E}" dt="2022-03-16T21:29:24.223" v="586"/>
          <ac:picMkLst>
            <pc:docMk/>
            <pc:sldMk cId="2429223219" sldId="263"/>
            <ac:picMk id="5" creationId="{25F4BB8E-9A29-BF08-3DB7-821B59402705}"/>
          </ac:picMkLst>
        </pc:picChg>
        <pc:cxnChg chg="add del">
          <ac:chgData name="Joseph Colvill (Student)" userId="S::10619316@bradfordcollege.ac.uk::a2d464ea-712e-4cd6-8654-7889cef641ba" providerId="AD" clId="Web-{5EAF4E00-ECF1-67AD-2E04-5FBF4925904E}" dt="2022-03-16T21:29:24.223" v="586"/>
          <ac:cxnSpMkLst>
            <pc:docMk/>
            <pc:sldMk cId="2429223219" sldId="263"/>
            <ac:cxnSpMk id="11" creationId="{3378FF8B-3743-48E1-88E3-F4CADB3DECE5}"/>
          </ac:cxnSpMkLst>
        </pc:cxnChg>
      </pc:sldChg>
      <pc:sldChg chg="addSp delSp modSp mod modTransition setBg modClrScheme addAnim setClrOvrMap delDesignElem chgLayout">
        <pc:chgData name="Joseph Colvill (Student)" userId="S::10619316@bradfordcollege.ac.uk::a2d464ea-712e-4cd6-8654-7889cef641ba" providerId="AD" clId="Web-{5EAF4E00-ECF1-67AD-2E04-5FBF4925904E}" dt="2022-03-16T21:29:38.098" v="587"/>
        <pc:sldMkLst>
          <pc:docMk/>
          <pc:sldMk cId="3367950674" sldId="264"/>
        </pc:sldMkLst>
        <pc:spChg chg="mod ord">
          <ac:chgData name="Joseph Colvill (Student)" userId="S::10619316@bradfordcollege.ac.uk::a2d464ea-712e-4cd6-8654-7889cef641ba" providerId="AD" clId="Web-{5EAF4E00-ECF1-67AD-2E04-5FBF4925904E}" dt="2022-03-16T21:29:38.098" v="587"/>
          <ac:spMkLst>
            <pc:docMk/>
            <pc:sldMk cId="3367950674" sldId="264"/>
            <ac:spMk id="2" creationId="{94E5E081-FE11-4B6A-97F3-6C66A831A75E}"/>
          </ac:spMkLst>
        </pc:spChg>
        <pc:spChg chg="del">
          <ac:chgData name="Joseph Colvill (Student)" userId="S::10619316@bradfordcollege.ac.uk::a2d464ea-712e-4cd6-8654-7889cef641ba" providerId="AD" clId="Web-{5EAF4E00-ECF1-67AD-2E04-5FBF4925904E}" dt="2022-03-16T20:24:31.725" v="106"/>
          <ac:spMkLst>
            <pc:docMk/>
            <pc:sldMk cId="3367950674" sldId="264"/>
            <ac:spMk id="3" creationId="{6C2E64D6-01E1-4DA9-BA4B-8C6F51A3DD4D}"/>
          </ac:spMkLst>
        </pc:spChg>
        <pc:spChg chg="add del">
          <ac:chgData name="Joseph Colvill (Student)" userId="S::10619316@bradfordcollege.ac.uk::a2d464ea-712e-4cd6-8654-7889cef641ba" providerId="AD" clId="Web-{5EAF4E00-ECF1-67AD-2E04-5FBF4925904E}" dt="2022-03-16T21:27:32.799" v="571"/>
          <ac:spMkLst>
            <pc:docMk/>
            <pc:sldMk cId="3367950674" sldId="264"/>
            <ac:spMk id="7" creationId="{3677BAFB-3BD3-41BB-9107-FAE224AE21C4}"/>
          </ac:spMkLst>
        </pc:spChg>
        <pc:spChg chg="add del">
          <ac:chgData name="Joseph Colvill (Student)" userId="S::10619316@bradfordcollege.ac.uk::a2d464ea-712e-4cd6-8654-7889cef641ba" providerId="AD" clId="Web-{5EAF4E00-ECF1-67AD-2E04-5FBF4925904E}" dt="2022-03-16T21:27:32.799" v="571"/>
          <ac:spMkLst>
            <pc:docMk/>
            <pc:sldMk cId="3367950674" sldId="264"/>
            <ac:spMk id="9" creationId="{E6823A9B-C188-42D4-847C-3AD928DB145C}"/>
          </ac:spMkLst>
        </pc:spChg>
        <pc:spChg chg="add del">
          <ac:chgData name="Joseph Colvill (Student)" userId="S::10619316@bradfordcollege.ac.uk::a2d464ea-712e-4cd6-8654-7889cef641ba" providerId="AD" clId="Web-{5EAF4E00-ECF1-67AD-2E04-5FBF4925904E}" dt="2022-03-16T21:27:32.799" v="571"/>
          <ac:spMkLst>
            <pc:docMk/>
            <pc:sldMk cId="3367950674" sldId="264"/>
            <ac:spMk id="11" creationId="{34B557F3-1A0C-4749-A6DB-EAC082DF390B}"/>
          </ac:spMkLst>
        </pc:spChg>
        <pc:spChg chg="add del">
          <ac:chgData name="Joseph Colvill (Student)" userId="S::10619316@bradfordcollege.ac.uk::a2d464ea-712e-4cd6-8654-7889cef641ba" providerId="AD" clId="Web-{5EAF4E00-ECF1-67AD-2E04-5FBF4925904E}" dt="2022-03-16T21:27:32.799" v="571"/>
          <ac:spMkLst>
            <pc:docMk/>
            <pc:sldMk cId="3367950674" sldId="264"/>
            <ac:spMk id="13" creationId="{55D55AA6-3751-494F-868A-DCEDC5CE82BF}"/>
          </ac:spMkLst>
        </pc:spChg>
        <pc:spChg chg="add del">
          <ac:chgData name="Joseph Colvill (Student)" userId="S::10619316@bradfordcollege.ac.uk::a2d464ea-712e-4cd6-8654-7889cef641ba" providerId="AD" clId="Web-{5EAF4E00-ECF1-67AD-2E04-5FBF4925904E}" dt="2022-03-16T21:27:32.799" v="571"/>
          <ac:spMkLst>
            <pc:docMk/>
            <pc:sldMk cId="3367950674" sldId="264"/>
            <ac:spMk id="15" creationId="{4D4C00DC-4DC6-4CD2-9E31-F17E6CEBC5A6}"/>
          </ac:spMkLst>
        </pc:spChg>
        <pc:spChg chg="add del">
          <ac:chgData name="Joseph Colvill (Student)" userId="S::10619316@bradfordcollege.ac.uk::a2d464ea-712e-4cd6-8654-7889cef641ba" providerId="AD" clId="Web-{5EAF4E00-ECF1-67AD-2E04-5FBF4925904E}" dt="2022-03-16T21:29:38.098" v="587"/>
          <ac:spMkLst>
            <pc:docMk/>
            <pc:sldMk cId="3367950674" sldId="264"/>
            <ac:spMk id="16" creationId="{F64080D6-34DE-4277-97CC-2FB3812846DA}"/>
          </ac:spMkLst>
        </pc:spChg>
        <pc:spChg chg="add del">
          <ac:chgData name="Joseph Colvill (Student)" userId="S::10619316@bradfordcollege.ac.uk::a2d464ea-712e-4cd6-8654-7889cef641ba" providerId="AD" clId="Web-{5EAF4E00-ECF1-67AD-2E04-5FBF4925904E}" dt="2022-03-16T21:27:32.799" v="571"/>
          <ac:spMkLst>
            <pc:docMk/>
            <pc:sldMk cId="3367950674" sldId="264"/>
            <ac:spMk id="17" creationId="{D82AB1B2-7970-42CF-8BF5-567C69E9FFFB}"/>
          </ac:spMkLst>
        </pc:spChg>
        <pc:spChg chg="add del">
          <ac:chgData name="Joseph Colvill (Student)" userId="S::10619316@bradfordcollege.ac.uk::a2d464ea-712e-4cd6-8654-7889cef641ba" providerId="AD" clId="Web-{5EAF4E00-ECF1-67AD-2E04-5FBF4925904E}" dt="2022-03-16T21:28:41.597" v="579"/>
          <ac:spMkLst>
            <pc:docMk/>
            <pc:sldMk cId="3367950674" sldId="264"/>
            <ac:spMk id="18" creationId="{A6073935-E043-4801-AF06-06093A9145F7}"/>
          </ac:spMkLst>
        </pc:spChg>
        <pc:spChg chg="add del">
          <ac:chgData name="Joseph Colvill (Student)" userId="S::10619316@bradfordcollege.ac.uk::a2d464ea-712e-4cd6-8654-7889cef641ba" providerId="AD" clId="Web-{5EAF4E00-ECF1-67AD-2E04-5FBF4925904E}" dt="2022-03-16T21:27:32.799" v="571"/>
          <ac:spMkLst>
            <pc:docMk/>
            <pc:sldMk cId="3367950674" sldId="264"/>
            <ac:spMk id="23" creationId="{C10FB9CA-E7FA-462C-B537-F1224ED1ACF4}"/>
          </ac:spMkLst>
        </pc:spChg>
        <pc:spChg chg="add del">
          <ac:chgData name="Joseph Colvill (Student)" userId="S::10619316@bradfordcollege.ac.uk::a2d464ea-712e-4cd6-8654-7889cef641ba" providerId="AD" clId="Web-{5EAF4E00-ECF1-67AD-2E04-5FBF4925904E}" dt="2022-03-16T21:27:32.799" v="571"/>
          <ac:spMkLst>
            <pc:docMk/>
            <pc:sldMk cId="3367950674" sldId="264"/>
            <ac:spMk id="25" creationId="{D8469AE7-A75B-4F37-850B-EF5974ABED2C}"/>
          </ac:spMkLst>
        </pc:spChg>
        <pc:spChg chg="add del">
          <ac:chgData name="Joseph Colvill (Student)" userId="S::10619316@bradfordcollege.ac.uk::a2d464ea-712e-4cd6-8654-7889cef641ba" providerId="AD" clId="Web-{5EAF4E00-ECF1-67AD-2E04-5FBF4925904E}" dt="2022-03-16T21:28:41.597" v="579"/>
          <ac:spMkLst>
            <pc:docMk/>
            <pc:sldMk cId="3367950674" sldId="264"/>
            <ac:spMk id="30" creationId="{8D6B9972-4A81-4223-9901-0E559A1D5E59}"/>
          </ac:spMkLst>
        </pc:spChg>
        <pc:grpChg chg="add del">
          <ac:chgData name="Joseph Colvill (Student)" userId="S::10619316@bradfordcollege.ac.uk::a2d464ea-712e-4cd6-8654-7889cef641ba" providerId="AD" clId="Web-{5EAF4E00-ECF1-67AD-2E04-5FBF4925904E}" dt="2022-03-16T21:28:41.597" v="579"/>
          <ac:grpSpMkLst>
            <pc:docMk/>
            <pc:sldMk cId="3367950674" sldId="264"/>
            <ac:grpSpMk id="4" creationId="{C616B3DC-C165-433D-9187-62DCC0E317D3}"/>
          </ac:grpSpMkLst>
        </pc:grpChg>
        <pc:grpChg chg="add del">
          <ac:chgData name="Joseph Colvill (Student)" userId="S::10619316@bradfordcollege.ac.uk::a2d464ea-712e-4cd6-8654-7889cef641ba" providerId="AD" clId="Web-{5EAF4E00-ECF1-67AD-2E04-5FBF4925904E}" dt="2022-03-16T21:29:38.098" v="587"/>
          <ac:grpSpMkLst>
            <pc:docMk/>
            <pc:sldMk cId="3367950674" sldId="264"/>
            <ac:grpSpMk id="8" creationId="{08F94D66-27EC-4CB8-8226-D7F41C161863}"/>
          </ac:grpSpMkLst>
        </pc:grpChg>
        <pc:grpChg chg="add del">
          <ac:chgData name="Joseph Colvill (Student)" userId="S::10619316@bradfordcollege.ac.uk::a2d464ea-712e-4cd6-8654-7889cef641ba" providerId="AD" clId="Web-{5EAF4E00-ECF1-67AD-2E04-5FBF4925904E}" dt="2022-03-16T21:27:32.799" v="571"/>
          <ac:grpSpMkLst>
            <pc:docMk/>
            <pc:sldMk cId="3367950674" sldId="264"/>
            <ac:grpSpMk id="19" creationId="{66FB5A75-BDE2-4F12-A95B-C48788A7685C}"/>
          </ac:grpSpMkLst>
        </pc:grpChg>
        <pc:grpChg chg="add del">
          <ac:chgData name="Joseph Colvill (Student)" userId="S::10619316@bradfordcollege.ac.uk::a2d464ea-712e-4cd6-8654-7889cef641ba" providerId="AD" clId="Web-{5EAF4E00-ECF1-67AD-2E04-5FBF4925904E}" dt="2022-03-16T21:28:41.597" v="579"/>
          <ac:grpSpMkLst>
            <pc:docMk/>
            <pc:sldMk cId="3367950674" sldId="264"/>
            <ac:grpSpMk id="26" creationId="{8AC26FF4-D6F9-4A94-A837-D051A101EDD3}"/>
          </ac:grpSpMkLst>
        </pc:grpChg>
        <pc:grpChg chg="add del">
          <ac:chgData name="Joseph Colvill (Student)" userId="S::10619316@bradfordcollege.ac.uk::a2d464ea-712e-4cd6-8654-7889cef641ba" providerId="AD" clId="Web-{5EAF4E00-ECF1-67AD-2E04-5FBF4925904E}" dt="2022-03-16T21:27:32.799" v="571"/>
          <ac:grpSpMkLst>
            <pc:docMk/>
            <pc:sldMk cId="3367950674" sldId="264"/>
            <ac:grpSpMk id="27" creationId="{63301095-70B2-49AA-8DA9-A35629AD621C}"/>
          </ac:grpSpMkLst>
        </pc:grpChg>
        <pc:picChg chg="add del">
          <ac:chgData name="Joseph Colvill (Student)" userId="S::10619316@bradfordcollege.ac.uk::a2d464ea-712e-4cd6-8654-7889cef641ba" providerId="AD" clId="Web-{5EAF4E00-ECF1-67AD-2E04-5FBF4925904E}" dt="2022-03-16T21:28:41.597" v="579"/>
          <ac:picMkLst>
            <pc:docMk/>
            <pc:sldMk cId="3367950674" sldId="264"/>
            <ac:picMk id="6" creationId="{FAA9FFF2-D100-358A-5667-D0CEBDD849C3}"/>
          </ac:picMkLst>
        </pc:picChg>
        <pc:picChg chg="add">
          <ac:chgData name="Joseph Colvill (Student)" userId="S::10619316@bradfordcollege.ac.uk::a2d464ea-712e-4cd6-8654-7889cef641ba" providerId="AD" clId="Web-{5EAF4E00-ECF1-67AD-2E04-5FBF4925904E}" dt="2022-03-16T21:28:41.613" v="580"/>
          <ac:picMkLst>
            <pc:docMk/>
            <pc:sldMk cId="3367950674" sldId="264"/>
            <ac:picMk id="35" creationId="{276E21AC-627B-5021-71CE-7DEC57F05F35}"/>
          </ac:picMkLst>
        </pc:picChg>
        <pc:picChg chg="add mod">
          <ac:chgData name="Joseph Colvill (Student)" userId="S::10619316@bradfordcollege.ac.uk::a2d464ea-712e-4cd6-8654-7889cef641ba" providerId="AD" clId="Web-{5EAF4E00-ECF1-67AD-2E04-5FBF4925904E}" dt="2022-03-16T21:28:51.160" v="583" actId="1076"/>
          <ac:picMkLst>
            <pc:docMk/>
            <pc:sldMk cId="3367950674" sldId="264"/>
            <ac:picMk id="197" creationId="{60FCBD8F-1B78-421C-AC28-E5E309A27B9D}"/>
          </ac:picMkLst>
        </pc:picChg>
      </pc:sldChg>
      <pc:sldChg chg="add del">
        <pc:chgData name="Joseph Colvill (Student)" userId="S::10619316@bradfordcollege.ac.uk::a2d464ea-712e-4cd6-8654-7889cef641ba" providerId="AD" clId="Web-{5EAF4E00-ECF1-67AD-2E04-5FBF4925904E}" dt="2022-03-16T20:52:24.807" v="162"/>
        <pc:sldMkLst>
          <pc:docMk/>
          <pc:sldMk cId="2190838390" sldId="265"/>
        </pc:sldMkLst>
      </pc:sldChg>
      <pc:sldMasterChg chg="add del addSldLayout delSldLayout">
        <pc:chgData name="Joseph Colvill (Student)" userId="S::10619316@bradfordcollege.ac.uk::a2d464ea-712e-4cd6-8654-7889cef641ba" providerId="AD" clId="Web-{5EAF4E00-ECF1-67AD-2E04-5FBF4925904E}" dt="2022-03-16T21:27:32.799" v="571"/>
        <pc:sldMasterMkLst>
          <pc:docMk/>
          <pc:sldMasterMk cId="2460954070" sldId="2147483660"/>
        </pc:sldMasterMkLst>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2385387890" sldId="2147483661"/>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949138452" sldId="2147483662"/>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2591524520" sldId="2147483663"/>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1203092039" sldId="2147483664"/>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3733172339" sldId="2147483665"/>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3210312558" sldId="2147483666"/>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3146388984" sldId="2147483667"/>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3171841454" sldId="2147483668"/>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1718958274" sldId="2147483669"/>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2202905451" sldId="2147483670"/>
          </pc:sldLayoutMkLst>
        </pc:sldLayoutChg>
        <pc:sldLayoutChg chg="add del">
          <pc:chgData name="Joseph Colvill (Student)" userId="S::10619316@bradfordcollege.ac.uk::a2d464ea-712e-4cd6-8654-7889cef641ba" providerId="AD" clId="Web-{5EAF4E00-ECF1-67AD-2E04-5FBF4925904E}" dt="2022-03-16T21:27:32.799" v="571"/>
          <pc:sldLayoutMkLst>
            <pc:docMk/>
            <pc:sldMasterMk cId="2460954070" sldId="2147483660"/>
            <pc:sldLayoutMk cId="3479445657" sldId="2147483671"/>
          </pc:sldLayoutMkLst>
        </pc:sldLayoutChg>
      </pc:sldMasterChg>
      <pc:sldMasterChg chg="add del addSldLayout delSldLayout modSldLayout">
        <pc:chgData name="Joseph Colvill (Student)" userId="S::10619316@bradfordcollege.ac.uk::a2d464ea-712e-4cd6-8654-7889cef641ba" providerId="AD" clId="Web-{5EAF4E00-ECF1-67AD-2E04-5FBF4925904E}" dt="2022-03-16T21:29:38.098" v="587"/>
        <pc:sldMasterMkLst>
          <pc:docMk/>
          <pc:sldMasterMk cId="653887259" sldId="2147483672"/>
        </pc:sldMasterMkLst>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970283270" sldId="2147483673"/>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983124407" sldId="2147483674"/>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4188167849" sldId="2147483675"/>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787864401" sldId="2147483676"/>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4151890658" sldId="2147483677"/>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167498278" sldId="2147483678"/>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299197913" sldId="2147483679"/>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4142000036" sldId="2147483680"/>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3381536319" sldId="2147483681"/>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3285806168" sldId="2147483682"/>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144387876" sldId="2147483683"/>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724389599" sldId="2147483684"/>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134336782" sldId="2147483685"/>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213193583" sldId="2147483686"/>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351189010" sldId="2147483687"/>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041679553" sldId="2147483688"/>
          </pc:sldLayoutMkLst>
        </pc:sldLayoutChg>
        <pc:sldLayoutChg chg="add del mod replId">
          <pc:chgData name="Joseph Colvill (Student)" userId="S::10619316@bradfordcollege.ac.uk::a2d464ea-712e-4cd6-8654-7889cef641ba" providerId="AD" clId="Web-{5EAF4E00-ECF1-67AD-2E04-5FBF4925904E}" dt="2022-03-16T21:29:38.098" v="587"/>
          <pc:sldLayoutMkLst>
            <pc:docMk/>
            <pc:sldMasterMk cId="653887259" sldId="2147483672"/>
            <pc:sldLayoutMk cId="2343925637" sldId="2147483689"/>
          </pc:sldLayoutMkLst>
        </pc:sldLayoutChg>
      </pc:sldMasterChg>
      <pc:sldMasterChg chg="add del addSldLayout delSldLayout modSldLayout">
        <pc:chgData name="Joseph Colvill (Student)" userId="S::10619316@bradfordcollege.ac.uk::a2d464ea-712e-4cd6-8654-7889cef641ba" providerId="AD" clId="Web-{5EAF4E00-ECF1-67AD-2E04-5FBF4925904E}" dt="2022-03-16T21:27:13.642" v="570"/>
        <pc:sldMasterMkLst>
          <pc:docMk/>
          <pc:sldMasterMk cId="1587223735" sldId="2147483672"/>
        </pc:sldMasterMkLst>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1155798188" sldId="2147483673"/>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362475016" sldId="2147483674"/>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2545991308" sldId="2147483675"/>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799365218" sldId="2147483676"/>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4103601255" sldId="2147483677"/>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1739617375" sldId="2147483678"/>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161375074" sldId="2147483679"/>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3957873898" sldId="2147483680"/>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3042353364" sldId="2147483681"/>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2849807226" sldId="2147483682"/>
          </pc:sldLayoutMkLst>
        </pc:sldLayoutChg>
        <pc:sldLayoutChg chg="add del mod replId">
          <pc:chgData name="Joseph Colvill (Student)" userId="S::10619316@bradfordcollege.ac.uk::a2d464ea-712e-4cd6-8654-7889cef641ba" providerId="AD" clId="Web-{5EAF4E00-ECF1-67AD-2E04-5FBF4925904E}" dt="2022-03-16T21:27:13.642" v="570"/>
          <pc:sldLayoutMkLst>
            <pc:docMk/>
            <pc:sldMasterMk cId="1587223735" sldId="2147483672"/>
            <pc:sldLayoutMk cId="1210133317" sldId="2147483683"/>
          </pc:sldLayoutMkLst>
        </pc:sldLayoutChg>
      </pc:sldMasterChg>
      <pc:sldMasterChg chg="add del addSldLayout delSldLayout modSldLayout">
        <pc:chgData name="Joseph Colvill (Student)" userId="S::10619316@bradfordcollege.ac.uk::a2d464ea-712e-4cd6-8654-7889cef641ba" providerId="AD" clId="Web-{5EAF4E00-ECF1-67AD-2E04-5FBF4925904E}" dt="2022-03-16T21:26:54.298" v="566"/>
        <pc:sldMasterMkLst>
          <pc:docMk/>
          <pc:sldMasterMk cId="3012797899" sldId="2147483672"/>
        </pc:sldMasterMkLst>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580187019" sldId="2147483673"/>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996343031" sldId="2147483674"/>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946104280" sldId="2147483675"/>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773901948" sldId="2147483676"/>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3759928013" sldId="2147483677"/>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2604437447" sldId="2147483678"/>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636057121" sldId="2147483679"/>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000848882" sldId="2147483680"/>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1792233880" sldId="2147483681"/>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3335729837" sldId="2147483682"/>
          </pc:sldLayoutMkLst>
        </pc:sldLayoutChg>
        <pc:sldLayoutChg chg="add del mod replId">
          <pc:chgData name="Joseph Colvill (Student)" userId="S::10619316@bradfordcollege.ac.uk::a2d464ea-712e-4cd6-8654-7889cef641ba" providerId="AD" clId="Web-{5EAF4E00-ECF1-67AD-2E04-5FBF4925904E}" dt="2022-03-16T21:26:54.298" v="566"/>
          <pc:sldLayoutMkLst>
            <pc:docMk/>
            <pc:sldMasterMk cId="3012797899" sldId="2147483672"/>
            <pc:sldLayoutMk cId="903473027" sldId="2147483683"/>
          </pc:sldLayoutMkLst>
        </pc:sldLayoutChg>
      </pc:sldMasterChg>
      <pc:sldMasterChg chg="add del addSldLayout delSldLayout modSldLayout">
        <pc:chgData name="Joseph Colvill (Student)" userId="S::10619316@bradfordcollege.ac.uk::a2d464ea-712e-4cd6-8654-7889cef641ba" providerId="AD" clId="Web-{5EAF4E00-ECF1-67AD-2E04-5FBF4925904E}" dt="2022-03-16T21:27:10.580" v="569"/>
        <pc:sldMasterMkLst>
          <pc:docMk/>
          <pc:sldMasterMk cId="1134343143" sldId="2147483684"/>
        </pc:sldMasterMkLst>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137986688" sldId="2147483685"/>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1621502915" sldId="2147483686"/>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2931900213" sldId="2147483687"/>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3437742227" sldId="2147483688"/>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2965637944" sldId="2147483689"/>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1401196620" sldId="2147483690"/>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179869342" sldId="2147483691"/>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2583779968" sldId="2147483692"/>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3503747921" sldId="2147483693"/>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528537052" sldId="2147483694"/>
          </pc:sldLayoutMkLst>
        </pc:sldLayoutChg>
        <pc:sldLayoutChg chg="add del mod replId">
          <pc:chgData name="Joseph Colvill (Student)" userId="S::10619316@bradfordcollege.ac.uk::a2d464ea-712e-4cd6-8654-7889cef641ba" providerId="AD" clId="Web-{5EAF4E00-ECF1-67AD-2E04-5FBF4925904E}" dt="2022-03-16T21:27:10.580" v="569"/>
          <pc:sldLayoutMkLst>
            <pc:docMk/>
            <pc:sldMasterMk cId="1134343143" sldId="2147483684"/>
            <pc:sldLayoutMk cId="1760764724" sldId="2147483695"/>
          </pc:sldLayoutMkLst>
        </pc:sldLayoutChg>
      </pc:sldMasterChg>
      <pc:sldMasterChg chg="add del addSldLayout delSldLayout modSldLayout">
        <pc:chgData name="Joseph Colvill (Student)" userId="S::10619316@bradfordcollege.ac.uk::a2d464ea-712e-4cd6-8654-7889cef641ba" providerId="AD" clId="Web-{5EAF4E00-ECF1-67AD-2E04-5FBF4925904E}" dt="2022-03-16T21:26:51.282" v="565"/>
        <pc:sldMasterMkLst>
          <pc:docMk/>
          <pc:sldMasterMk cId="2441723447" sldId="2147483684"/>
        </pc:sldMasterMkLst>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3183445151" sldId="2147483685"/>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840560830" sldId="2147483686"/>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3646147571" sldId="2147483687"/>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18674467" sldId="2147483688"/>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1368795496" sldId="2147483689"/>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2869391315" sldId="2147483690"/>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116097282" sldId="2147483691"/>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1320190723" sldId="2147483692"/>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1750115618" sldId="2147483693"/>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2067676700" sldId="2147483694"/>
          </pc:sldLayoutMkLst>
        </pc:sldLayoutChg>
        <pc:sldLayoutChg chg="add del mod replId">
          <pc:chgData name="Joseph Colvill (Student)" userId="S::10619316@bradfordcollege.ac.uk::a2d464ea-712e-4cd6-8654-7889cef641ba" providerId="AD" clId="Web-{5EAF4E00-ECF1-67AD-2E04-5FBF4925904E}" dt="2022-03-16T21:26:51.282" v="565"/>
          <pc:sldLayoutMkLst>
            <pc:docMk/>
            <pc:sldMasterMk cId="2441723447" sldId="2147483684"/>
            <pc:sldLayoutMk cId="439584854" sldId="2147483695"/>
          </pc:sldLayoutMkLst>
        </pc:sldLayoutChg>
      </pc:sldMasterChg>
      <pc:sldMasterChg chg="add addSldLayout modSldLayout">
        <pc:chgData name="Joseph Colvill (Student)" userId="S::10619316@bradfordcollege.ac.uk::a2d464ea-712e-4cd6-8654-7889cef641ba" providerId="AD" clId="Web-{5EAF4E00-ECF1-67AD-2E04-5FBF4925904E}" dt="2022-03-16T21:29:38.098" v="587"/>
        <pc:sldMasterMkLst>
          <pc:docMk/>
          <pc:sldMasterMk cId="154036979" sldId="2147483690"/>
        </pc:sldMasterMkLst>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2913113181" sldId="2147483691"/>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2067668492" sldId="2147483692"/>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3842836721" sldId="2147483693"/>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741490719" sldId="2147483694"/>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2013182881" sldId="2147483695"/>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2273938924" sldId="2147483696"/>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958417006" sldId="2147483697"/>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2032525837" sldId="2147483698"/>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311710132" sldId="2147483699"/>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2816653367" sldId="2147483700"/>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3810380414" sldId="2147483701"/>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3382724441" sldId="2147483702"/>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4030549130" sldId="2147483703"/>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1110622904" sldId="2147483704"/>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4274921756" sldId="2147483705"/>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576037400" sldId="2147483706"/>
          </pc:sldLayoutMkLst>
        </pc:sldLayoutChg>
        <pc:sldLayoutChg chg="add mod replId">
          <pc:chgData name="Joseph Colvill (Student)" userId="S::10619316@bradfordcollege.ac.uk::a2d464ea-712e-4cd6-8654-7889cef641ba" providerId="AD" clId="Web-{5EAF4E00-ECF1-67AD-2E04-5FBF4925904E}" dt="2022-03-16T21:29:38.098" v="587"/>
          <pc:sldLayoutMkLst>
            <pc:docMk/>
            <pc:sldMasterMk cId="154036979" sldId="2147483690"/>
            <pc:sldLayoutMk cId="702736911" sldId="214748370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913113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816653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1038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82724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30549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110622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274921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76037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0273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06766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42836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41490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013182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73938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958417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03252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1710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3/17/2022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540369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rgbClr val="00B0F0"/>
                </a:solidFill>
                <a:cs typeface="Calibri Light"/>
              </a:rPr>
              <a:t>The </a:t>
            </a:r>
            <a:endParaRPr lang="en-US" dirty="0">
              <a:solidFill>
                <a:srgbClr val="00B0F0"/>
              </a:solidFill>
            </a:endParaRPr>
          </a:p>
          <a:p>
            <a:r>
              <a:rPr lang="en-US" dirty="0">
                <a:solidFill>
                  <a:srgbClr val="00B0F0"/>
                </a:solidFill>
                <a:ea typeface="+mj-lt"/>
                <a:cs typeface="+mj-lt"/>
              </a:rPr>
              <a:t>Astounding</a:t>
            </a:r>
            <a:endParaRPr lang="en-US" dirty="0">
              <a:solidFill>
                <a:srgbClr val="00B0F0"/>
              </a:solidFill>
            </a:endParaRPr>
          </a:p>
          <a:p>
            <a:r>
              <a:rPr lang="en-US" dirty="0">
                <a:solidFill>
                  <a:srgbClr val="00B0F0"/>
                </a:solidFill>
                <a:ea typeface="+mj-lt"/>
                <a:cs typeface="+mj-lt"/>
              </a:rPr>
              <a:t> Greek Creature</a:t>
            </a:r>
            <a:endParaRPr lang="en-US" dirty="0">
              <a:solidFill>
                <a:srgbClr val="00B0F0"/>
              </a:solidFill>
              <a:cs typeface="Calibri Light"/>
            </a:endParaRPr>
          </a:p>
        </p:txBody>
      </p:sp>
      <p:sp>
        <p:nvSpPr>
          <p:cNvPr id="3" name="Subtitle 2"/>
          <p:cNvSpPr>
            <a:spLocks noGrp="1"/>
          </p:cNvSpPr>
          <p:nvPr>
            <p:ph type="subTitle" idx="1"/>
          </p:nvPr>
        </p:nvSpPr>
        <p:spPr/>
        <p:txBody>
          <a:bodyPr vert="horz" lIns="91440" tIns="45720" rIns="91440" bIns="45720" rtlCol="0" anchor="t">
            <a:normAutofit/>
          </a:bodyPr>
          <a:lstStyle/>
          <a:p>
            <a:r>
              <a:rPr lang="en-US" dirty="0">
                <a:solidFill>
                  <a:srgbClr val="00B0F0"/>
                </a:solidFill>
                <a:ea typeface="Calibri"/>
                <a:cs typeface="Calibri"/>
              </a:rPr>
              <a:t>By Joseph Colvill</a:t>
            </a:r>
          </a:p>
          <a:p>
            <a:r>
              <a:rPr lang="en-US" dirty="0">
                <a:solidFill>
                  <a:srgbClr val="00B0F0"/>
                </a:solidFill>
                <a:ea typeface="Calibri"/>
                <a:cs typeface="Calibri"/>
              </a:rPr>
              <a:t>(FMP's Pitching)</a:t>
            </a:r>
          </a:p>
        </p:txBody>
      </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84D7-DB53-4D78-9A6E-AB51CF5B5746}"/>
              </a:ext>
            </a:extLst>
          </p:cNvPr>
          <p:cNvSpPr>
            <a:spLocks noGrp="1"/>
          </p:cNvSpPr>
          <p:nvPr>
            <p:ph type="title"/>
          </p:nvPr>
        </p:nvSpPr>
        <p:spPr>
          <a:xfrm>
            <a:off x="1189702" y="1261872"/>
            <a:ext cx="3145536" cy="4334256"/>
          </a:xfrm>
        </p:spPr>
        <p:txBody>
          <a:bodyPr>
            <a:normAutofit/>
          </a:bodyPr>
          <a:lstStyle/>
          <a:p>
            <a:pPr algn="r"/>
            <a:r>
              <a:rPr lang="en-US" sz="3600">
                <a:ea typeface="Calibri Light"/>
                <a:cs typeface="Calibri Light"/>
              </a:rPr>
              <a:t>The Theme</a:t>
            </a:r>
            <a:endParaRPr lang="en-US" sz="3600"/>
          </a:p>
        </p:txBody>
      </p:sp>
      <p:sp>
        <p:nvSpPr>
          <p:cNvPr id="3" name="Content Placeholder 2">
            <a:extLst>
              <a:ext uri="{FF2B5EF4-FFF2-40B4-BE49-F238E27FC236}">
                <a16:creationId xmlns:a16="http://schemas.microsoft.com/office/drawing/2014/main" id="{5253348A-7A9F-4E20-9138-A95A03145AA1}"/>
              </a:ext>
            </a:extLst>
          </p:cNvPr>
          <p:cNvSpPr>
            <a:spLocks noGrp="1"/>
          </p:cNvSpPr>
          <p:nvPr>
            <p:ph idx="1"/>
          </p:nvPr>
        </p:nvSpPr>
        <p:spPr>
          <a:xfrm>
            <a:off x="5007932" y="1261873"/>
            <a:ext cx="5951013" cy="4449422"/>
          </a:xfrm>
        </p:spPr>
        <p:txBody>
          <a:bodyPr vert="horz" lIns="91440" tIns="45720" rIns="91440" bIns="45720" rtlCol="0">
            <a:normAutofit/>
          </a:bodyPr>
          <a:lstStyle/>
          <a:p>
            <a:pPr marL="0" indent="0">
              <a:buNone/>
            </a:pPr>
            <a:r>
              <a:rPr lang="en-US" sz="2800" dirty="0">
                <a:ea typeface="+mn-lt"/>
                <a:cs typeface="+mn-lt"/>
              </a:rPr>
              <a:t>It is a different planet in the </a:t>
            </a:r>
            <a:r>
              <a:rPr lang="en-US" sz="2800" dirty="0">
                <a:cs typeface="Calibri"/>
              </a:rPr>
              <a:t>atmosphere. Other things that we cannot explain until further evidence. It is also about space and anti-gravity. It also could be mythical animals and creatures that lived on this planet or another plant. Also, could be about cultures of people who believe in Gods that create mythical creatures. </a:t>
            </a:r>
            <a:endParaRPr lang="en-US" sz="2800" dirty="0"/>
          </a:p>
        </p:txBody>
      </p:sp>
    </p:spTree>
    <p:extLst>
      <p:ext uri="{BB962C8B-B14F-4D97-AF65-F5344CB8AC3E}">
        <p14:creationId xmlns:p14="http://schemas.microsoft.com/office/powerpoint/2010/main" val="352585689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0C5E4AD0-5A74-41D6-A1B6-F3CE6A4C029C}"/>
              </a:ext>
            </a:extLst>
          </p:cNvPr>
          <p:cNvSpPr>
            <a:spLocks noGrp="1"/>
          </p:cNvSpPr>
          <p:nvPr>
            <p:ph type="title"/>
          </p:nvPr>
        </p:nvSpPr>
        <p:spPr>
          <a:xfrm>
            <a:off x="496112" y="685801"/>
            <a:ext cx="2743200" cy="5105400"/>
          </a:xfrm>
        </p:spPr>
        <p:txBody>
          <a:bodyPr>
            <a:normAutofit/>
          </a:bodyPr>
          <a:lstStyle/>
          <a:p>
            <a:pPr algn="l"/>
            <a:r>
              <a:rPr lang="en-US" sz="3200" dirty="0">
                <a:solidFill>
                  <a:srgbClr val="FFFFFF"/>
                </a:solidFill>
                <a:ea typeface="Calibri Light"/>
                <a:cs typeface="Calibri Light"/>
              </a:rPr>
              <a:t>My General Idea &amp; My Skill &amp; Knowledge  </a:t>
            </a:r>
            <a:endParaRPr lang="en-US" sz="3200" dirty="0">
              <a:solidFill>
                <a:srgbClr val="FFFFFF"/>
              </a:solidFill>
              <a:cs typeface="Calibri Light"/>
            </a:endParaRPr>
          </a:p>
        </p:txBody>
      </p:sp>
      <p:grpSp>
        <p:nvGrpSpPr>
          <p:cNvPr id="19"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1"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3"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EA6A1371-18DB-4D3F-BEA5-6F8ECC5B58C0}"/>
              </a:ext>
            </a:extLst>
          </p:cNvPr>
          <p:cNvSpPr>
            <a:spLocks noGrp="1"/>
          </p:cNvSpPr>
          <p:nvPr>
            <p:ph idx="1"/>
          </p:nvPr>
        </p:nvSpPr>
        <p:spPr>
          <a:xfrm>
            <a:off x="5016465" y="1764102"/>
            <a:ext cx="6385918" cy="4990382"/>
          </a:xfrm>
        </p:spPr>
        <p:txBody>
          <a:bodyPr vert="horz" lIns="91440" tIns="45720" rIns="91440" bIns="45720" rtlCol="0">
            <a:normAutofit fontScale="92500" lnSpcReduction="20000"/>
          </a:bodyPr>
          <a:lstStyle/>
          <a:p>
            <a:pPr marL="0" indent="0">
              <a:buNone/>
            </a:pPr>
            <a:r>
              <a:rPr lang="en-US" dirty="0">
                <a:solidFill>
                  <a:srgbClr val="00B0F0"/>
                </a:solidFill>
                <a:ea typeface="+mn-lt"/>
                <a:cs typeface="+mn-lt"/>
              </a:rPr>
              <a:t>The general Idea is mystical creatures and moves it to create anime and to add sound how they could sound like. I will create into short scene or film of all the Greek mystical creatures. To add to that I  might male what the earth will look like in the future.​</a:t>
            </a:r>
          </a:p>
          <a:p>
            <a:pPr marL="0" indent="0">
              <a:buNone/>
            </a:pPr>
            <a:r>
              <a:rPr lang="en-US" dirty="0">
                <a:solidFill>
                  <a:srgbClr val="00B0F0"/>
                </a:solidFill>
                <a:ea typeface="+mn-lt"/>
                <a:cs typeface="+mn-lt"/>
              </a:rPr>
              <a:t>My skill that could use doing this FMP is problem-solving just come problem with the software. Also, another skill that might use is management will use because the deadline is 24/05/2022, I have set want and how I will be doing it. Furthermore, I would be using self-confidence because of this FMP that I will be doing on my own. </a:t>
            </a:r>
          </a:p>
          <a:p>
            <a:pPr marL="0" indent="0">
              <a:buNone/>
            </a:pPr>
            <a:r>
              <a:rPr lang="en-US" dirty="0">
                <a:solidFill>
                  <a:srgbClr val="00B0F0"/>
                </a:solidFill>
                <a:cs typeface="Calibri" panose="020F0502020204030204"/>
              </a:rPr>
              <a:t>Finally, My knowledge is that be using photoshop and illustrator to show some of the new </a:t>
            </a:r>
            <a:r>
              <a:rPr lang="en-US" dirty="0">
                <a:solidFill>
                  <a:srgbClr val="00B0F0"/>
                </a:solidFill>
                <a:ea typeface="+mn-lt"/>
                <a:cs typeface="+mn-lt"/>
              </a:rPr>
              <a:t>techniques that I have self-learn myself. Also, in the software that I am using, I will use it all this year. </a:t>
            </a:r>
          </a:p>
          <a:p>
            <a:pPr marL="0" indent="0">
              <a:buNone/>
            </a:pPr>
            <a:endParaRPr lang="en-US" dirty="0">
              <a:cs typeface="Calibri" panose="020F0502020204030204"/>
            </a:endParaRPr>
          </a:p>
          <a:p>
            <a:pPr marL="0" indent="0">
              <a:buNone/>
            </a:pPr>
            <a:endParaRPr lang="en-US" dirty="0">
              <a:cs typeface="Calibri" panose="020F0502020204030204"/>
            </a:endParaRPr>
          </a:p>
          <a:p>
            <a:pPr marL="0" indent="0">
              <a:buNone/>
            </a:pPr>
            <a:endParaRPr lang="en-US" dirty="0">
              <a:cs typeface="Calibri" panose="020F0502020204030204"/>
            </a:endParaRPr>
          </a:p>
          <a:p>
            <a:pPr marL="0" indent="0">
              <a:buNone/>
            </a:pPr>
            <a:endParaRPr lang="en-US" sz="2000">
              <a:cs typeface="Calibri" panose="020F0502020204030204"/>
            </a:endParaRPr>
          </a:p>
          <a:p>
            <a:endParaRPr lang="en-US" sz="2000">
              <a:cs typeface="Calibri" panose="020F0502020204030204"/>
            </a:endParaRPr>
          </a:p>
          <a:p>
            <a:endParaRPr lang="en-US" sz="2000">
              <a:cs typeface="Calibri" panose="020F0502020204030204"/>
            </a:endParaRPr>
          </a:p>
          <a:p>
            <a:endParaRPr lang="en-US" sz="2000">
              <a:cs typeface="Calibri" panose="020F0502020204030204"/>
            </a:endParaRPr>
          </a:p>
        </p:txBody>
      </p:sp>
    </p:spTree>
    <p:extLst>
      <p:ext uri="{BB962C8B-B14F-4D97-AF65-F5344CB8AC3E}">
        <p14:creationId xmlns:p14="http://schemas.microsoft.com/office/powerpoint/2010/main" val="31725989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7ECF9-B0B9-400C-85F9-5E7B47D0FFF1}"/>
              </a:ext>
            </a:extLst>
          </p:cNvPr>
          <p:cNvSpPr>
            <a:spLocks noGrp="1"/>
          </p:cNvSpPr>
          <p:nvPr>
            <p:ph type="title"/>
          </p:nvPr>
        </p:nvSpPr>
        <p:spPr>
          <a:xfrm>
            <a:off x="1712913" y="1641752"/>
            <a:ext cx="2641600" cy="4366936"/>
          </a:xfrm>
        </p:spPr>
        <p:txBody>
          <a:bodyPr anchor="b">
            <a:normAutofit/>
          </a:bodyPr>
          <a:lstStyle/>
          <a:p>
            <a:r>
              <a:rPr lang="en-US" sz="4000">
                <a:ea typeface="Calibri Light"/>
                <a:cs typeface="Calibri Light"/>
              </a:rPr>
              <a:t>Influences Of My Project</a:t>
            </a:r>
            <a:endParaRPr lang="en-US" sz="4000"/>
          </a:p>
        </p:txBody>
      </p:sp>
      <p:sp>
        <p:nvSpPr>
          <p:cNvPr id="3" name="Content Placeholder 2">
            <a:extLst>
              <a:ext uri="{FF2B5EF4-FFF2-40B4-BE49-F238E27FC236}">
                <a16:creationId xmlns:a16="http://schemas.microsoft.com/office/drawing/2014/main" id="{52DBDD48-A5EE-4797-81B3-23179E102E67}"/>
              </a:ext>
            </a:extLst>
          </p:cNvPr>
          <p:cNvSpPr>
            <a:spLocks noGrp="1"/>
          </p:cNvSpPr>
          <p:nvPr>
            <p:ph idx="1"/>
          </p:nvPr>
        </p:nvSpPr>
        <p:spPr>
          <a:xfrm>
            <a:off x="5222081" y="1641752"/>
            <a:ext cx="6134894" cy="3960000"/>
          </a:xfrm>
        </p:spPr>
        <p:txBody>
          <a:bodyPr>
            <a:normAutofit/>
          </a:bodyPr>
          <a:lstStyle/>
          <a:p>
            <a:r>
              <a:rPr lang="en-US" dirty="0">
                <a:solidFill>
                  <a:schemeClr val="tx1">
                    <a:alpha val="80000"/>
                  </a:schemeClr>
                </a:solidFill>
              </a:rPr>
              <a:t>The main influence that gives some of the Greek creatures is </a:t>
            </a:r>
            <a:r>
              <a:rPr lang="en-US" dirty="0">
                <a:solidFill>
                  <a:schemeClr val="tx1">
                    <a:alpha val="80000"/>
                  </a:schemeClr>
                </a:solidFill>
                <a:ea typeface="+mn-lt"/>
                <a:cs typeface="+mn-lt"/>
              </a:rPr>
              <a:t>the </a:t>
            </a:r>
            <a:r>
              <a:rPr lang="en-US" dirty="0">
                <a:ea typeface="+mn-lt"/>
                <a:cs typeface="+mn-lt"/>
              </a:rPr>
              <a:t>assassin's creed odyssey. The reason why it influences is that it set Greek and near the end, you flight some creature.</a:t>
            </a:r>
          </a:p>
          <a:p>
            <a:pPr>
              <a:buClr>
                <a:srgbClr val="B96C11"/>
              </a:buClr>
            </a:pPr>
            <a:r>
              <a:rPr lang="en-US" dirty="0">
                <a:solidFill>
                  <a:schemeClr val="tx1">
                    <a:alpha val="80000"/>
                  </a:schemeClr>
                </a:solidFill>
              </a:rPr>
              <a:t>The main influence for interactive is </a:t>
            </a:r>
            <a:r>
              <a:rPr lang="en-US" dirty="0">
                <a:ea typeface="+mn-lt"/>
                <a:cs typeface="+mn-lt"/>
              </a:rPr>
              <a:t>Black Mirror: Bandersnatch (Netflix Movie). This film has interactive to show what their life is like in different versions.</a:t>
            </a:r>
            <a:endParaRPr lang="en-US" dirty="0">
              <a:solidFill>
                <a:schemeClr val="tx1">
                  <a:alpha val="80000"/>
                </a:schemeClr>
              </a:solidFill>
              <a:ea typeface="+mn-lt"/>
              <a:cs typeface="+mn-lt"/>
            </a:endParaRPr>
          </a:p>
        </p:txBody>
      </p:sp>
    </p:spTree>
    <p:extLst>
      <p:ext uri="{BB962C8B-B14F-4D97-AF65-F5344CB8AC3E}">
        <p14:creationId xmlns:p14="http://schemas.microsoft.com/office/powerpoint/2010/main" val="590543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F072-E3F1-4283-B42F-048D46F1C37B}"/>
              </a:ext>
            </a:extLst>
          </p:cNvPr>
          <p:cNvSpPr>
            <a:spLocks noGrp="1"/>
          </p:cNvSpPr>
          <p:nvPr>
            <p:ph type="title"/>
          </p:nvPr>
        </p:nvSpPr>
        <p:spPr>
          <a:xfrm>
            <a:off x="2254685" y="1152395"/>
            <a:ext cx="3543706" cy="1903956"/>
          </a:xfrm>
        </p:spPr>
        <p:txBody>
          <a:bodyPr anchor="t">
            <a:normAutofit/>
          </a:bodyPr>
          <a:lstStyle/>
          <a:p>
            <a:pPr algn="r"/>
            <a:r>
              <a:rPr lang="en-US" sz="2800">
                <a:ea typeface="Calibri Light"/>
                <a:cs typeface="Calibri Light"/>
              </a:rPr>
              <a:t>The Audience</a:t>
            </a:r>
            <a:endParaRPr lang="en-US" sz="2800"/>
          </a:p>
        </p:txBody>
      </p:sp>
      <p:sp>
        <p:nvSpPr>
          <p:cNvPr id="3" name="Content Placeholder 2">
            <a:extLst>
              <a:ext uri="{FF2B5EF4-FFF2-40B4-BE49-F238E27FC236}">
                <a16:creationId xmlns:a16="http://schemas.microsoft.com/office/drawing/2014/main" id="{E3DF0C44-BF5B-4930-BA40-F3F2265DF2C8}"/>
              </a:ext>
            </a:extLst>
          </p:cNvPr>
          <p:cNvSpPr>
            <a:spLocks noGrp="1"/>
          </p:cNvSpPr>
          <p:nvPr>
            <p:ph idx="1"/>
          </p:nvPr>
        </p:nvSpPr>
        <p:spPr>
          <a:xfrm>
            <a:off x="6438471" y="1152395"/>
            <a:ext cx="4895705" cy="3970750"/>
          </a:xfrm>
        </p:spPr>
        <p:txBody>
          <a:bodyPr vert="horz" lIns="91440" tIns="45720" rIns="91440" bIns="45720" rtlCol="0" anchor="t">
            <a:normAutofit/>
          </a:bodyPr>
          <a:lstStyle/>
          <a:p>
            <a:pPr marL="0" indent="0">
              <a:buNone/>
            </a:pPr>
            <a:r>
              <a:rPr lang="en-US" dirty="0">
                <a:cs typeface="Calibri" panose="020F0502020204030204"/>
              </a:rPr>
              <a:t>The main audience for my FMP is anyone who loves mystical creatures.  Also, for any gender, age and does have some education to learn thought my FMP because teaching some R.E for Greek </a:t>
            </a:r>
            <a:r>
              <a:rPr lang="en-US" dirty="0">
                <a:ea typeface="+mn-lt"/>
                <a:cs typeface="+mn-lt"/>
              </a:rPr>
              <a:t>ethnicity. Furthermore, teach people that do not know what the Greek Mystical creature is, and how to create them (Gods).</a:t>
            </a:r>
            <a:endParaRPr lang="en-US" dirty="0">
              <a:cs typeface="Calibri" panose="020F0502020204030204"/>
            </a:endParaRPr>
          </a:p>
        </p:txBody>
      </p:sp>
    </p:spTree>
    <p:extLst>
      <p:ext uri="{BB962C8B-B14F-4D97-AF65-F5344CB8AC3E}">
        <p14:creationId xmlns:p14="http://schemas.microsoft.com/office/powerpoint/2010/main" val="8283535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F5066-EBD0-4ABD-8AD2-476433733703}"/>
              </a:ext>
            </a:extLst>
          </p:cNvPr>
          <p:cNvSpPr>
            <a:spLocks noGrp="1"/>
          </p:cNvSpPr>
          <p:nvPr>
            <p:ph type="title"/>
          </p:nvPr>
        </p:nvSpPr>
        <p:spPr>
          <a:xfrm>
            <a:off x="8816363" y="980125"/>
            <a:ext cx="3235083" cy="4767943"/>
          </a:xfrm>
          <a:effectLst/>
        </p:spPr>
        <p:txBody>
          <a:bodyPr anchor="ctr">
            <a:normAutofit/>
          </a:bodyPr>
          <a:lstStyle/>
          <a:p>
            <a:pPr algn="l"/>
            <a:r>
              <a:rPr lang="en-US">
                <a:ea typeface="Calibri Light"/>
                <a:cs typeface="Calibri Light"/>
              </a:rPr>
              <a:t>The General Planning, Production &amp; Post-Production</a:t>
            </a:r>
            <a:endParaRPr lang="en-US"/>
          </a:p>
        </p:txBody>
      </p:sp>
      <p:sp>
        <p:nvSpPr>
          <p:cNvPr id="3" name="Content Placeholder 2">
            <a:extLst>
              <a:ext uri="{FF2B5EF4-FFF2-40B4-BE49-F238E27FC236}">
                <a16:creationId xmlns:a16="http://schemas.microsoft.com/office/drawing/2014/main" id="{35DC65E9-1175-4C8E-BB59-B7459FF68CE8}"/>
              </a:ext>
            </a:extLst>
          </p:cNvPr>
          <p:cNvSpPr>
            <a:spLocks noGrp="1"/>
          </p:cNvSpPr>
          <p:nvPr>
            <p:ph idx="1"/>
          </p:nvPr>
        </p:nvSpPr>
        <p:spPr>
          <a:xfrm>
            <a:off x="1296884" y="1095144"/>
            <a:ext cx="6989307" cy="4767944"/>
          </a:xfrm>
        </p:spPr>
        <p:txBody>
          <a:bodyPr anchor="ctr">
            <a:noAutofit/>
          </a:bodyPr>
          <a:lstStyle/>
          <a:p>
            <a:pPr marL="0" indent="0">
              <a:buNone/>
            </a:pPr>
            <a:r>
              <a:rPr lang="en-US" sz="2800" dirty="0"/>
              <a:t>The general plan is after this pitch, I will start to hand sketch what the creature looks like and the background. Then, after the Sketch, I will try to </a:t>
            </a:r>
            <a:r>
              <a:rPr lang="en-US" sz="2800" dirty="0">
                <a:ea typeface="+mn-lt"/>
                <a:cs typeface="+mn-lt"/>
              </a:rPr>
              <a:t>replicate it on Abode Illustrator and Photoshop.  Furthermore, after all, try to make an interactive scene be using Adobe Premiere Pro. Doing this time I will have taken screenshots of the work that I did and if there is any problem that comes into doing this FMP.  Also, through all of this, I will be using the action plan to keep track of my progress through this FMP.</a:t>
            </a:r>
            <a:endParaRPr lang="en-US" sz="2800" dirty="0"/>
          </a:p>
        </p:txBody>
      </p:sp>
    </p:spTree>
    <p:extLst>
      <p:ext uri="{BB962C8B-B14F-4D97-AF65-F5344CB8AC3E}">
        <p14:creationId xmlns:p14="http://schemas.microsoft.com/office/powerpoint/2010/main" val="34490419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943BD-638F-45DC-9944-28D7FA9E9DC9}"/>
              </a:ext>
            </a:extLst>
          </p:cNvPr>
          <p:cNvSpPr>
            <a:spLocks noGrp="1"/>
          </p:cNvSpPr>
          <p:nvPr>
            <p:ph type="title"/>
          </p:nvPr>
        </p:nvSpPr>
        <p:spPr>
          <a:xfrm>
            <a:off x="902155" y="1463155"/>
            <a:ext cx="3433083" cy="4132973"/>
          </a:xfrm>
        </p:spPr>
        <p:txBody>
          <a:bodyPr>
            <a:normAutofit/>
          </a:bodyPr>
          <a:lstStyle/>
          <a:p>
            <a:pPr algn="r"/>
            <a:r>
              <a:rPr lang="en-US" sz="3200" dirty="0">
                <a:ea typeface="Calibri Light"/>
                <a:cs typeface="Calibri Light"/>
              </a:rPr>
              <a:t>The Research That I Could Do …</a:t>
            </a:r>
            <a:br>
              <a:rPr lang="en-US" sz="3200" dirty="0">
                <a:ea typeface="Calibri Light"/>
                <a:cs typeface="Calibri Light"/>
              </a:rPr>
            </a:br>
            <a:r>
              <a:rPr lang="en-US" sz="3200" dirty="0">
                <a:cs typeface="Calibri Light"/>
              </a:rPr>
              <a:t> &amp; The </a:t>
            </a:r>
            <a:r>
              <a:rPr lang="en-US" sz="3200" dirty="0">
                <a:ea typeface="+mj-lt"/>
                <a:cs typeface="+mj-lt"/>
              </a:rPr>
              <a:t>reference</a:t>
            </a:r>
            <a:r>
              <a:rPr lang="en-US" sz="3200" dirty="0">
                <a:cs typeface="Calibri Light"/>
              </a:rPr>
              <a:t> </a:t>
            </a:r>
            <a:endParaRPr lang="en-US" sz="3200" dirty="0"/>
          </a:p>
        </p:txBody>
      </p:sp>
      <p:sp>
        <p:nvSpPr>
          <p:cNvPr id="3" name="Content Placeholder 2">
            <a:extLst>
              <a:ext uri="{FF2B5EF4-FFF2-40B4-BE49-F238E27FC236}">
                <a16:creationId xmlns:a16="http://schemas.microsoft.com/office/drawing/2014/main" id="{1BDFA001-1018-4443-BF9B-F841578F3208}"/>
              </a:ext>
            </a:extLst>
          </p:cNvPr>
          <p:cNvSpPr>
            <a:spLocks noGrp="1"/>
          </p:cNvSpPr>
          <p:nvPr>
            <p:ph idx="1"/>
          </p:nvPr>
        </p:nvSpPr>
        <p:spPr>
          <a:xfrm>
            <a:off x="5007932" y="1261873"/>
            <a:ext cx="5951013" cy="4449422"/>
          </a:xfrm>
        </p:spPr>
        <p:txBody>
          <a:bodyPr>
            <a:normAutofit fontScale="92500" lnSpcReduction="10000"/>
          </a:bodyPr>
          <a:lstStyle/>
          <a:p>
            <a:pPr marL="0" indent="0">
              <a:buNone/>
            </a:pPr>
            <a:r>
              <a:rPr lang="en-US" sz="2000" dirty="0"/>
              <a:t> I will gather research is through questionnaires and then gathering them to show static in a bar graph. It is primary research and two questionnaires, the first be on Greek letters and the second will be Greek mystical creatures.</a:t>
            </a:r>
          </a:p>
          <a:p>
            <a:pPr marL="0" indent="0">
              <a:buNone/>
            </a:pPr>
            <a:endParaRPr lang="en-US" sz="2000" dirty="0"/>
          </a:p>
          <a:p>
            <a:pPr marL="0" indent="0">
              <a:buNone/>
            </a:pPr>
            <a:r>
              <a:rPr lang="en-US" sz="2000" dirty="0"/>
              <a:t>I could gather facts and static off-website and out of books. I will reference the sources be </a:t>
            </a:r>
            <a:r>
              <a:rPr lang="en-US" sz="2000"/>
              <a:t>and</a:t>
            </a:r>
            <a:r>
              <a:rPr lang="en-US" sz="2000" dirty="0"/>
              <a:t> links to the website or to the book's title and </a:t>
            </a:r>
            <a:r>
              <a:rPr lang="en-US" sz="2000" dirty="0">
                <a:ea typeface="+mn-lt"/>
                <a:cs typeface="+mn-lt"/>
              </a:rPr>
              <a:t>authors with the date of release.</a:t>
            </a:r>
            <a:endParaRPr lang="en-US" sz="2000" dirty="0"/>
          </a:p>
          <a:p>
            <a:pPr marL="0" indent="0">
              <a:buNone/>
            </a:pPr>
            <a:endParaRPr lang="en-US" sz="2000" dirty="0"/>
          </a:p>
          <a:p>
            <a:pPr marL="0" indent="0">
              <a:buNone/>
            </a:pPr>
            <a:r>
              <a:rPr lang="en-US" sz="2000" dirty="0"/>
              <a:t>I will be using some image of  the mystical creature as </a:t>
            </a:r>
            <a:r>
              <a:rPr lang="en-US" sz="2000" dirty="0">
                <a:ea typeface="+mn-lt"/>
                <a:cs typeface="+mn-lt"/>
              </a:rPr>
              <a:t>reference</a:t>
            </a:r>
            <a:r>
              <a:rPr lang="en-US" sz="2000" dirty="0"/>
              <a:t> how they look like and act like. Also, I will be using YouTube for some of the sound </a:t>
            </a:r>
            <a:r>
              <a:rPr lang="en-US" sz="2000" dirty="0">
                <a:ea typeface="+mn-lt"/>
                <a:cs typeface="+mn-lt"/>
              </a:rPr>
              <a:t>reference</a:t>
            </a:r>
            <a:r>
              <a:rPr lang="en-US" sz="2000" dirty="0"/>
              <a:t> give me some idea of the sound of them. </a:t>
            </a:r>
          </a:p>
          <a:p>
            <a:pPr marL="0" indent="0">
              <a:buNone/>
            </a:pPr>
            <a:endParaRPr lang="en-US" sz="2000" dirty="0"/>
          </a:p>
        </p:txBody>
      </p:sp>
    </p:spTree>
    <p:extLst>
      <p:ext uri="{BB962C8B-B14F-4D97-AF65-F5344CB8AC3E}">
        <p14:creationId xmlns:p14="http://schemas.microsoft.com/office/powerpoint/2010/main" val="16436787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Pen placed on top of a signature line">
            <a:extLst>
              <a:ext uri="{FF2B5EF4-FFF2-40B4-BE49-F238E27FC236}">
                <a16:creationId xmlns:a16="http://schemas.microsoft.com/office/drawing/2014/main" id="{25F4BB8E-9A29-BF08-3DB7-821B59402705}"/>
              </a:ext>
            </a:extLst>
          </p:cNvPr>
          <p:cNvPicPr>
            <a:picLocks noChangeAspect="1"/>
          </p:cNvPicPr>
          <p:nvPr/>
        </p:nvPicPr>
        <p:blipFill rotWithShape="1">
          <a:blip r:embed="rId2">
            <a:alphaModFix amt="25000"/>
          </a:blip>
          <a:srcRect b="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8E5AD5D0-0B9A-4D9C-8E80-8EE25271BB6C}"/>
              </a:ext>
            </a:extLst>
          </p:cNvPr>
          <p:cNvSpPr>
            <a:spLocks noGrp="1"/>
          </p:cNvSpPr>
          <p:nvPr>
            <p:ph type="title"/>
          </p:nvPr>
        </p:nvSpPr>
        <p:spPr>
          <a:xfrm>
            <a:off x="1671217" y="2252932"/>
            <a:ext cx="10018713" cy="1752599"/>
          </a:xfrm>
        </p:spPr>
        <p:txBody>
          <a:bodyPr anchor="b">
            <a:normAutofit/>
          </a:bodyPr>
          <a:lstStyle/>
          <a:p>
            <a:pPr algn="l"/>
            <a:r>
              <a:rPr lang="en-US">
                <a:cs typeface="Calibri Light"/>
              </a:rPr>
              <a:t>To Summary It All Up</a:t>
            </a:r>
            <a:endParaRPr lang="en-US"/>
          </a:p>
        </p:txBody>
      </p:sp>
    </p:spTree>
    <p:extLst>
      <p:ext uri="{BB962C8B-B14F-4D97-AF65-F5344CB8AC3E}">
        <p14:creationId xmlns:p14="http://schemas.microsoft.com/office/powerpoint/2010/main" val="24292232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5" name="Picture 3" descr="Wood human figure">
            <a:extLst>
              <a:ext uri="{FF2B5EF4-FFF2-40B4-BE49-F238E27FC236}">
                <a16:creationId xmlns:a16="http://schemas.microsoft.com/office/drawing/2014/main" id="{276E21AC-627B-5021-71CE-7DEC57F05F35}"/>
              </a:ext>
            </a:extLst>
          </p:cNvPr>
          <p:cNvPicPr>
            <a:picLocks noChangeAspect="1"/>
          </p:cNvPicPr>
          <p:nvPr/>
        </p:nvPicPr>
        <p:blipFill rotWithShape="1">
          <a:blip r:embed="rId2">
            <a:alphaModFix amt="40000"/>
          </a:blip>
          <a:srcRect r="-2" b="15603"/>
          <a:stretch/>
        </p:blipFill>
        <p:spPr>
          <a:xfrm>
            <a:off x="20" y="10"/>
            <a:ext cx="12191980" cy="6857990"/>
          </a:xfrm>
          <a:prstGeom prst="rect">
            <a:avLst/>
          </a:prstGeom>
        </p:spPr>
      </p:pic>
      <p:sp>
        <p:nvSpPr>
          <p:cNvPr id="2" name="Title 1">
            <a:extLst>
              <a:ext uri="{FF2B5EF4-FFF2-40B4-BE49-F238E27FC236}">
                <a16:creationId xmlns:a16="http://schemas.microsoft.com/office/drawing/2014/main" id="{94E5E081-FE11-4B6A-97F3-6C66A831A75E}"/>
              </a:ext>
            </a:extLst>
          </p:cNvPr>
          <p:cNvSpPr>
            <a:spLocks noGrp="1"/>
          </p:cNvSpPr>
          <p:nvPr>
            <p:ph type="title"/>
          </p:nvPr>
        </p:nvSpPr>
        <p:spPr>
          <a:xfrm>
            <a:off x="2928401" y="1380068"/>
            <a:ext cx="8574622" cy="2616199"/>
          </a:xfrm>
        </p:spPr>
        <p:txBody>
          <a:bodyPr vert="horz" lIns="91440" tIns="45720" rIns="91440" bIns="45720" rtlCol="0" anchor="b">
            <a:normAutofit/>
          </a:bodyPr>
          <a:lstStyle/>
          <a:p>
            <a:pPr algn="r">
              <a:lnSpc>
                <a:spcPct val="90000"/>
              </a:lnSpc>
            </a:pPr>
            <a:r>
              <a:rPr lang="en-US" sz="6000" dirty="0"/>
              <a:t>Thank you for listening if any questions to ask feel free to ask them.</a:t>
            </a:r>
          </a:p>
        </p:txBody>
      </p:sp>
      <p:pic>
        <p:nvPicPr>
          <p:cNvPr id="197" name="Graphic 1" descr="Questions">
            <a:extLst>
              <a:ext uri="{FF2B5EF4-FFF2-40B4-BE49-F238E27FC236}">
                <a16:creationId xmlns:a16="http://schemas.microsoft.com/office/drawing/2014/main" id="{60FCBD8F-1B78-421C-AC28-E5E309A27B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49208" y="3685954"/>
            <a:ext cx="3339010" cy="3339010"/>
          </a:xfrm>
          <a:prstGeom prst="rect">
            <a:avLst/>
          </a:prstGeom>
        </p:spPr>
      </p:pic>
    </p:spTree>
    <p:extLst>
      <p:ext uri="{BB962C8B-B14F-4D97-AF65-F5344CB8AC3E}">
        <p14:creationId xmlns:p14="http://schemas.microsoft.com/office/powerpoint/2010/main" val="33679506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Parallax</vt:lpstr>
      <vt:lpstr>The  Astounding  Greek Creature</vt:lpstr>
      <vt:lpstr>The Theme</vt:lpstr>
      <vt:lpstr>My General Idea &amp; My Skill &amp; Knowledge  </vt:lpstr>
      <vt:lpstr>Influences Of My Project</vt:lpstr>
      <vt:lpstr>The Audience</vt:lpstr>
      <vt:lpstr>The General Planning, Production &amp; Post-Production</vt:lpstr>
      <vt:lpstr>The Research That I Could Do …  &amp; The reference </vt:lpstr>
      <vt:lpstr>To Summary It All Up</vt:lpstr>
      <vt:lpstr>Thank you for listening if any questions to ask feel free to ask them.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354</cp:revision>
  <dcterms:created xsi:type="dcterms:W3CDTF">2022-03-15T14:14:49Z</dcterms:created>
  <dcterms:modified xsi:type="dcterms:W3CDTF">2022-03-17T11:14:04Z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563c6a-300f-4098-af31-1ce1e953b556_Enabled">
    <vt:lpwstr>true</vt:lpwstr>
  </property>
  <property fmtid="{D5CDD505-2E9C-101B-9397-08002B2CF9AE}" pid="3" name="MSIP_Label_d8563c6a-300f-4098-af31-1ce1e953b556_SetDate">
    <vt:lpwstr>2022-03-15T14:14:58Z</vt:lpwstr>
  </property>
  <property fmtid="{D5CDD505-2E9C-101B-9397-08002B2CF9AE}" pid="4" name="MSIP_Label_d8563c6a-300f-4098-af31-1ce1e953b556_Method">
    <vt:lpwstr>Standard</vt:lpwstr>
  </property>
  <property fmtid="{D5CDD505-2E9C-101B-9397-08002B2CF9AE}" pid="5" name="MSIP_Label_d8563c6a-300f-4098-af31-1ce1e953b556_Name">
    <vt:lpwstr>d8563c6a-300f-4098-af31-1ce1e953b556</vt:lpwstr>
  </property>
  <property fmtid="{D5CDD505-2E9C-101B-9397-08002B2CF9AE}" pid="6" name="MSIP_Label_d8563c6a-300f-4098-af31-1ce1e953b556_SiteId">
    <vt:lpwstr>7bb100ec-e732-4118-95a0-fc3858eb3a5e</vt:lpwstr>
  </property>
  <property fmtid="{D5CDD505-2E9C-101B-9397-08002B2CF9AE}" pid="7" name="MSIP_Label_d8563c6a-300f-4098-af31-1ce1e953b556_ActionId">
    <vt:lpwstr>5c13d992-7b1c-4429-b1ac-31dd39257a99</vt:lpwstr>
  </property>
  <property fmtid="{D5CDD505-2E9C-101B-9397-08002B2CF9AE}" pid="8" name="MSIP_Label_d8563c6a-300f-4098-af31-1ce1e953b556_ContentBits">
    <vt:lpwstr>0</vt:lpwstr>
  </property>
</Properties>
</file>