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3"/>
  </p:normalViewPr>
  <p:slideViewPr>
    <p:cSldViewPr snapToGrid="0" snapToObjects="1">
      <p:cViewPr varScale="1">
        <p:scale>
          <a:sx n="118" d="100"/>
          <a:sy n="118" d="100"/>
        </p:scale>
        <p:origin x="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D612F-A6E3-D14E-A670-9A681AA26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98DB05-BC96-6848-971E-B4339741EA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48D78-2291-DB4C-BEAD-CD098956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DA5D0-5213-3D42-A238-8EDEDC36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78581-FC6B-8942-BE7B-96F24FD4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3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60E57-50A0-7A40-9EA9-9F17FFF8B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BE90A-D544-6F49-9CF9-95F75F6DE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3DF8D-0662-254E-B547-91DB0219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E3EC1-9D72-9C42-A14A-CCBD4DC5A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214F1-EE22-7F41-A2E8-77A5C9B78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9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1CB393-C02C-D94F-9C86-4C93D9EB6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34678-3F42-344D-B0CA-6A904FC0D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E52C6-575F-8D46-8CE7-FCE6CFF76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7C6A-1D85-1D4F-93D4-605B202BA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E5C4B-31FE-DD46-8546-25C8A9D8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9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D7A2-5465-6B40-9952-D97F94BBF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1635E-C712-5B44-AE9D-A6DC03BFC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37FF4-9261-CF43-8698-9A170D8B8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FFD06-91E0-9546-9106-662071248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AE02B-8FF6-6242-B6C9-AF63E8765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3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C297D-68E2-6347-B487-91BAC17BB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1243C-151E-5147-A6AC-0D6F80B1A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CD8FB-7C6D-E04C-AD6F-AA7CECAD4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434BA-4765-CC40-B7A0-7CDF5733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C4AB9-C07B-C141-A31B-8C0EE9BCA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2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2BBC-0B4D-E241-AB24-68B83CE68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3DE6E-8949-274B-BB19-A2597093D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95011-A17F-1846-9C4C-AD16493A6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6048D-C93C-1E43-AF98-3ACA5DD97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884CF4-47C8-8A49-A34B-5D8D239B2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6299C-0A2B-7248-8096-6E70FA63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6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FB35E-2B5A-7A43-969B-8B714D3AF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BC22F-758A-1C4C-A42B-A1D91D70A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34587-6863-1745-A903-61BB64BEF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8D8074-AD2F-AC48-B983-CBA18408C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99ADDF-3D9A-6543-B015-76B1FA80B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DEBB6E-81E1-524C-A850-C90AAA50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986749-AED7-A848-900A-0F80AA3E3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2AC249-4862-9048-AFA2-DA3201FC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8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4087-D0A2-C84E-9B0F-8E1ACB01A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470C1-4109-A841-B1C6-02C2D3CBB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689120-F305-D64E-ABA8-A7B233D6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83F374-3974-304B-973E-1309F5EF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A68FC1-1BB2-3F41-8E5D-F93DA778F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42FC1E-360C-9E46-917E-767F4C9DC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93E28-F343-774A-8EBF-E4BF72D8B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6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1BDDE-7272-0546-840E-A7CF43D0B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D9376-0FC7-EE41-8578-C4C9ACA84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68F66C-A812-7848-8116-96C431F6F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C15E7-4C44-2F49-8E81-4AFC21FCD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DE98AB-83A4-CB45-8AF3-44C36EEDD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6A68D1-3F6F-EF48-8A91-96225F84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0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8C1C5-6EA7-FB44-9FDA-D5D09E661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0BCA30-720A-E24B-9576-D188AACDF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0152D8-BAC0-9F4D-8DE3-3613E2051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ABA9F-5298-E14D-ADEA-D5633D9DA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D00592-DF81-324E-8261-5522E77A9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2158D-0C1C-EB4D-87C9-9B1A9175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1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68B0C-BF0A-6946-8AFE-E11AED3B5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C6CE9-B8B1-4347-BE9E-36DCC2929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5D1C5-5600-7840-AB61-B4B7F69FDF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434DD-4B28-324F-9369-2336096B4076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AFCD6-546E-064D-998D-3DC581211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D757C-61CE-1440-BA1F-FDCB788F3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592D5-0CD1-B74C-B7B2-29EEB4E1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7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A121-68D4-9D47-9ABD-45EEA7689F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Idea of filming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A8586E-3F26-964B-BB57-709F50AAE9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Joseph </a:t>
            </a:r>
            <a:r>
              <a:rPr lang="en-US" dirty="0" err="1"/>
              <a:t>Colvill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0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A5C1-F71E-0B4F-9C79-4C07A0F87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Genre Will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B5938-A7B4-B246-951D-FB8F82536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will be doing Action, Document or Horror</a:t>
            </a:r>
          </a:p>
          <a:p>
            <a:r>
              <a:rPr lang="en-US" dirty="0"/>
              <a:t>The action might at fill one-shot with hidden cuts. It also will have a lot of medium, close and wide shots.</a:t>
            </a:r>
          </a:p>
          <a:p>
            <a:r>
              <a:rPr lang="en-US" dirty="0"/>
              <a:t>Document will three camera to three different shot and there will be medium shot, close-up shot and extreme close-up shot.</a:t>
            </a:r>
          </a:p>
          <a:p>
            <a:r>
              <a:rPr lang="en-US" dirty="0"/>
              <a:t>Horror will use green screen to create monsters and use close-up shot on the beast.</a:t>
            </a:r>
          </a:p>
        </p:txBody>
      </p:sp>
    </p:spTree>
    <p:extLst>
      <p:ext uri="{BB962C8B-B14F-4D97-AF65-F5344CB8AC3E}">
        <p14:creationId xmlns:p14="http://schemas.microsoft.com/office/powerpoint/2010/main" val="151386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4A0B1-0CC7-1648-A507-C92754E05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and 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3929D-01B1-334F-BDD3-7B4516575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09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3F1A6-D305-3C4C-BC20-CA34B9DBB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Design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2F325-BFC5-6848-B0AC-ABF56BDE7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8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88</Words>
  <Application>Microsoft Macintosh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Idea of filming</vt:lpstr>
      <vt:lpstr>What Genre Will It?</vt:lpstr>
      <vt:lpstr>Software and Equipment</vt:lpstr>
      <vt:lpstr>Intro Design Idea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 of filming</dc:title>
  <dc:creator>Microsoft Office User</dc:creator>
  <cp:lastModifiedBy>Microsoft Office User</cp:lastModifiedBy>
  <cp:revision>4</cp:revision>
  <dcterms:created xsi:type="dcterms:W3CDTF">2021-09-23T13:10:03Z</dcterms:created>
  <dcterms:modified xsi:type="dcterms:W3CDTF">2021-09-23T13:44:28Z</dcterms:modified>
</cp:coreProperties>
</file>