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 snapToObjects="1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9322-A4C1-6C42-95C1-F51C5B810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FCD22-E0CB-1A48-B313-454EA243F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18B34-CA43-3E4B-8BE3-0CE22514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A16C-9674-424C-B450-BD8A70A2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AFFE5-080A-5047-8641-A1E10BB3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6AA0-B8CB-3848-884F-DA52C354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1FE3-4FD1-4F42-94E1-E26DB4AC7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DAF09-45A9-0A42-A73E-D9F21544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F1ABF-4477-D341-A2A8-BA737D65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DDAB7-634A-3441-B2BB-6C7BB1DF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2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12CA5B-3E26-2848-B75C-A01D333AD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57B28-1011-7F49-9BC2-6852B499B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B0D1-1DD8-DF40-87D4-41E6B4FE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A44C7-C05C-9443-BCB7-6ABE19D1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A198E-78D4-BB4E-99B4-0199BFAA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1EE2-A21E-B841-AF9B-0A1EC51C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034FF-1DFA-A643-A9EB-CB9FD91D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E637-6C25-BA4E-A6D4-B8A31B43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AC6AB-047F-BA4F-BEEC-3F8F5F7E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399FD-D641-5147-B8C4-35B0EA96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31B2-CA87-F54D-BEFD-F920C0D6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FD655-57E0-094A-8C5B-253A10123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E238E-656D-5545-A6AF-EDA1E9DA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D7B9-7E19-4C40-9BCC-B9A90CF8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2219-F1BD-9841-8F95-2EAB5788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1A58-0FC2-CC40-94FC-CD9BDC69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814C-1AE7-A741-8D77-E63A22CF6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60FA9-D174-AC4E-AB49-0D1033D7B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B9B71-352A-1843-8024-7EB9CE1D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D4F95-6B15-244F-8EE1-B58B9366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7A2B7-43A8-4C44-A7E4-0719881E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5DF3-F8AA-7742-9505-122483FD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2F2DC-9D5D-6A40-AB6F-98A3D43A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3FAB1-BEAA-5140-AEB6-183586387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8FF6F-AA60-5647-8EE7-3166977AC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7017B-D37E-9343-932A-6C559D6A9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D9A27-C59C-1240-B26A-BB4C34A1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DF4CD7-0E82-BA41-BAA4-44DCF6F8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5F82B-A8D5-9E49-923E-C69B219F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6055-8206-184D-A8C4-E0DF63A2C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CDAE-CFAE-F14B-88B3-9D7ECD85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E2CD6-F631-2841-B786-8D6FF288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1AD8E-4F33-E74C-A432-903F4E74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9D707-B0BC-A24F-9419-001804DF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5B375-0FBE-884C-88B4-D134338D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8E49-6CD3-DA45-ABB8-96D96B54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E100-DDD6-0D43-9790-93157337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C0E7-8978-BA4B-B22E-4AEECDB8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745B1-E0B6-DA47-9381-DC87EC9BA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A610C-B2B1-9B48-947A-1E61B371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1D4D0-1BE0-FB49-B1CC-3048A57C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978E8-7FE5-8946-B539-05028366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BAFE-D13E-5743-B00A-316BF5E4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1438C-1DFA-5649-BE12-05F9F1186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AEC14-E6EC-DE46-BA6E-8FC55F0E7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2D9F-93AB-AA41-AE30-D0F05B6B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184E9-1268-3B49-92BD-715E549A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3F5ED-715D-904E-85C6-FE817CB1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3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5C561-A340-F44A-BA03-96BA303C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379B-75FC-C140-813B-30D0AFC19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607D3-A930-3348-B32E-5DBE06A43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9469-55ED-7149-B503-63E1F271AF1A}" type="datetimeFigureOut">
              <a:rPr lang="en-US" smtClean="0"/>
              <a:t>9/17/21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C2F-C5FE-D74B-B9D2-AA9D1D25C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8AFBF-5D02-054F-997E-74071356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A124B-E374-6C4B-A446-F34646ED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E040-51F8-1F40-917A-6FC862B02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Poster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B986D-B6E4-3940-8758-5B35A0D78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Joseph </a:t>
            </a:r>
            <a:r>
              <a:rPr lang="en-US" dirty="0" err="1"/>
              <a:t>Colvill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0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972D-35BB-0F42-A550-2222F165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Titanic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BDBFC-04A9-BE4D-9690-15B6F67A8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titanic get in the Ice Berg</a:t>
            </a:r>
          </a:p>
          <a:p>
            <a:r>
              <a:rPr lang="en-US" dirty="0"/>
              <a:t>Also The titanic going under ocean</a:t>
            </a:r>
          </a:p>
          <a:p>
            <a:r>
              <a:rPr lang="en-US" dirty="0"/>
              <a:t>The “titanic” word are sinking because of the going under ocean because of the ice berg</a:t>
            </a:r>
          </a:p>
          <a:p>
            <a:r>
              <a:rPr lang="en-US" dirty="0"/>
              <a:t>The “Ice Berg” word is that titanic run into it because come out of the blue.</a:t>
            </a:r>
          </a:p>
          <a:p>
            <a:r>
              <a:rPr lang="en-US" dirty="0"/>
              <a:t>Color of blue mean that Ice berg come out of the blue because it was fog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63CA9-BF01-454B-96BE-30B5B2E535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30" y="0"/>
            <a:ext cx="222377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9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3F9F-C667-B54F-BB1B-006B43B6A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ED94-0522-FF44-B462-7A8A6A99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196"/>
            <a:ext cx="10515600" cy="4351338"/>
          </a:xfrm>
        </p:spPr>
        <p:txBody>
          <a:bodyPr/>
          <a:lstStyle/>
          <a:p>
            <a:r>
              <a:rPr lang="en-US" dirty="0"/>
              <a:t>Main character is driver and gun that shot the car out because the main character the driver get amazing skill as drive.</a:t>
            </a:r>
          </a:p>
          <a:p>
            <a:r>
              <a:rPr lang="en-US" dirty="0"/>
              <a:t>Image of the gun mean it is action and group do heist with the driver.</a:t>
            </a:r>
          </a:p>
          <a:p>
            <a:r>
              <a:rPr lang="en-US" dirty="0"/>
              <a:t>Color of the red mean that main character is </a:t>
            </a:r>
            <a:r>
              <a:rPr lang="en-US" dirty="0" err="1"/>
              <a:t>indanger</a:t>
            </a:r>
            <a:r>
              <a:rPr lang="en-US" dirty="0"/>
              <a:t> because of the job that he have be doing.</a:t>
            </a:r>
          </a:p>
          <a:p>
            <a:r>
              <a:rPr lang="en-US" dirty="0"/>
              <a:t>Car is imagine if bullet that come out gun.</a:t>
            </a:r>
          </a:p>
          <a:p>
            <a:r>
              <a:rPr lang="en-US" dirty="0"/>
              <a:t>Type is all way down.</a:t>
            </a:r>
          </a:p>
        </p:txBody>
      </p:sp>
      <p:pic>
        <p:nvPicPr>
          <p:cNvPr id="4" name="Picture 3" descr="How illustrated movie posters making a comeback - Digital Arts">
            <a:extLst>
              <a:ext uri="{FF2B5EF4-FFF2-40B4-BE49-F238E27FC236}">
                <a16:creationId xmlns:a16="http://schemas.microsoft.com/office/drawing/2014/main" id="{611A7A96-0A21-264B-87A8-0ACEE11C38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682" y="3695700"/>
            <a:ext cx="2134235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16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49C5-2D10-D348-B0FD-EE926311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invisible man (original)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56F0-B5F1-1146-9617-E9B299B6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is bit tilt to the left (title)</a:t>
            </a:r>
          </a:p>
          <a:p>
            <a:r>
              <a:rPr lang="en-US" dirty="0"/>
              <a:t>At the last thing what happened to the invisible man was be on</a:t>
            </a:r>
          </a:p>
          <a:p>
            <a:pPr marL="0" indent="0">
              <a:buNone/>
            </a:pPr>
            <a:r>
              <a:rPr lang="en-US" dirty="0"/>
              <a:t>fire that why the color was orange.</a:t>
            </a:r>
          </a:p>
          <a:p>
            <a:r>
              <a:rPr lang="en-US" dirty="0"/>
              <a:t>In background it chemistry the man was science.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F7BDB-6AFC-D945-8A2B-A8533CC49E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0"/>
            <a:ext cx="1892300" cy="29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2655-1839-AB4E-BC5C-3FB4A300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Evil Dead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1E09E-C15E-C24A-86D8-BA33C7881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of woods and house was where base at</a:t>
            </a:r>
          </a:p>
          <a:p>
            <a:r>
              <a:rPr lang="en-US" dirty="0"/>
              <a:t>The image and color mean first zombie was bit on hand and </a:t>
            </a:r>
          </a:p>
          <a:p>
            <a:pPr marL="0" indent="0">
              <a:buNone/>
            </a:pPr>
            <a:r>
              <a:rPr lang="en-US" dirty="0"/>
              <a:t>Red mean danger.</a:t>
            </a:r>
          </a:p>
          <a:p>
            <a:r>
              <a:rPr lang="en-US" dirty="0"/>
              <a:t>Also in future main character get his hand cut off.</a:t>
            </a:r>
          </a:p>
          <a:p>
            <a:r>
              <a:rPr lang="en-US" dirty="0"/>
              <a:t>Text is on line but the ground is tilt.</a:t>
            </a:r>
          </a:p>
        </p:txBody>
      </p:sp>
      <p:pic>
        <p:nvPicPr>
          <p:cNvPr id="4" name="Picture 3" descr="Top 50 Illustrated Movie Posters With Punch">
            <a:extLst>
              <a:ext uri="{FF2B5EF4-FFF2-40B4-BE49-F238E27FC236}">
                <a16:creationId xmlns:a16="http://schemas.microsoft.com/office/drawing/2014/main" id="{06087F2F-9200-914C-AE68-C494BFB699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40" y="0"/>
            <a:ext cx="2092960" cy="313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68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6AA8-E971-4C4D-B8BF-9E4C62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DC0D-FAF0-5947-ACAE-AD7D9CB18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that is in the body is caught phase in the movie.</a:t>
            </a:r>
          </a:p>
          <a:p>
            <a:r>
              <a:rPr lang="en-US" dirty="0"/>
              <a:t>Color of red mean he is craze plus the phase “comedy” look </a:t>
            </a:r>
          </a:p>
          <a:p>
            <a:pPr marL="0" indent="0">
              <a:buNone/>
            </a:pPr>
            <a:r>
              <a:rPr lang="en-US" dirty="0"/>
              <a:t>Crazy text</a:t>
            </a:r>
          </a:p>
          <a:p>
            <a:r>
              <a:rPr lang="en-US" dirty="0"/>
              <a:t>Shadow of the main character color black go dark place.</a:t>
            </a:r>
          </a:p>
          <a:p>
            <a:r>
              <a:rPr lang="en-US" dirty="0"/>
              <a:t>Word are </a:t>
            </a:r>
            <a:r>
              <a:rPr lang="en-US"/>
              <a:t>still stand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085DC-F900-3A48-A91E-AD62C5743E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12400" y="0"/>
            <a:ext cx="1879600" cy="28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294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Poster Example</vt:lpstr>
      <vt:lpstr>Titanic    </vt:lpstr>
      <vt:lpstr>Baby Driver</vt:lpstr>
      <vt:lpstr>The invisible man (original)</vt:lpstr>
      <vt:lpstr>The Evil Dead</vt:lpstr>
      <vt:lpstr>Joker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Poster Example</dc:title>
  <dc:creator>Microsoft Office User</dc:creator>
  <cp:lastModifiedBy>Microsoft Office User</cp:lastModifiedBy>
  <cp:revision>4</cp:revision>
  <dcterms:created xsi:type="dcterms:W3CDTF">2021-09-17T13:17:56Z</dcterms:created>
  <dcterms:modified xsi:type="dcterms:W3CDTF">2021-09-17T13:51:09Z</dcterms:modified>
</cp:coreProperties>
</file>