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notesMasterIdLst>
    <p:notesMasterId r:id="rId8"/>
  </p:notesMasterIdLst>
  <p:sldIdLst>
    <p:sldId id="256" r:id="rId2"/>
    <p:sldId id="257" r:id="rId3"/>
    <p:sldId id="258"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47"/>
    <p:restoredTop sz="94655"/>
  </p:normalViewPr>
  <p:slideViewPr>
    <p:cSldViewPr snapToGrid="0" snapToObjects="1">
      <p:cViewPr varScale="1">
        <p:scale>
          <a:sx n="108" d="100"/>
          <a:sy n="108" d="100"/>
        </p:scale>
        <p:origin x="94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Colvill (Student)" userId="a2d464ea-712e-4cd6-8654-7889cef641ba" providerId="ADAL" clId="{30709A4D-AA2E-714A-B361-A5266ECF2C9E}"/>
    <pc:docChg chg="custSel addSld modSld">
      <pc:chgData name="Joseph Colvill (Student)" userId="a2d464ea-712e-4cd6-8654-7889cef641ba" providerId="ADAL" clId="{30709A4D-AA2E-714A-B361-A5266ECF2C9E}" dt="2021-03-15T14:10:23.498" v="1065" actId="20577"/>
      <pc:docMkLst>
        <pc:docMk/>
      </pc:docMkLst>
      <pc:sldChg chg="modSp">
        <pc:chgData name="Joseph Colvill (Student)" userId="a2d464ea-712e-4cd6-8654-7889cef641ba" providerId="ADAL" clId="{30709A4D-AA2E-714A-B361-A5266ECF2C9E}" dt="2021-03-15T12:16:45.354" v="475"/>
        <pc:sldMkLst>
          <pc:docMk/>
          <pc:sldMk cId="91185931" sldId="256"/>
        </pc:sldMkLst>
        <pc:spChg chg="mod">
          <ac:chgData name="Joseph Colvill (Student)" userId="a2d464ea-712e-4cd6-8654-7889cef641ba" providerId="ADAL" clId="{30709A4D-AA2E-714A-B361-A5266ECF2C9E}" dt="2021-03-15T12:16:29.250" v="472"/>
          <ac:spMkLst>
            <pc:docMk/>
            <pc:sldMk cId="91185931" sldId="256"/>
            <ac:spMk id="2" creationId="{A8F921F8-0C2D-9E4B-9453-1642954A8753}"/>
          </ac:spMkLst>
        </pc:spChg>
        <pc:spChg chg="mod">
          <ac:chgData name="Joseph Colvill (Student)" userId="a2d464ea-712e-4cd6-8654-7889cef641ba" providerId="ADAL" clId="{30709A4D-AA2E-714A-B361-A5266ECF2C9E}" dt="2021-03-15T12:16:45.354" v="475"/>
          <ac:spMkLst>
            <pc:docMk/>
            <pc:sldMk cId="91185931" sldId="256"/>
            <ac:spMk id="3" creationId="{5E13AF30-A71A-F241-8440-D0CD2D81ABBB}"/>
          </ac:spMkLst>
        </pc:spChg>
      </pc:sldChg>
      <pc:sldChg chg="modSp">
        <pc:chgData name="Joseph Colvill (Student)" userId="a2d464ea-712e-4cd6-8654-7889cef641ba" providerId="ADAL" clId="{30709A4D-AA2E-714A-B361-A5266ECF2C9E}" dt="2021-03-15T12:16:07.412" v="468"/>
        <pc:sldMkLst>
          <pc:docMk/>
          <pc:sldMk cId="3736747074" sldId="257"/>
        </pc:sldMkLst>
        <pc:spChg chg="mod">
          <ac:chgData name="Joseph Colvill (Student)" userId="a2d464ea-712e-4cd6-8654-7889cef641ba" providerId="ADAL" clId="{30709A4D-AA2E-714A-B361-A5266ECF2C9E}" dt="2021-03-15T12:13:07.421" v="415" actId="20577"/>
          <ac:spMkLst>
            <pc:docMk/>
            <pc:sldMk cId="3736747074" sldId="257"/>
            <ac:spMk id="2" creationId="{0945EE35-816D-D341-B836-7F4FF7F0F226}"/>
          </ac:spMkLst>
        </pc:spChg>
        <pc:spChg chg="mod">
          <ac:chgData name="Joseph Colvill (Student)" userId="a2d464ea-712e-4cd6-8654-7889cef641ba" providerId="ADAL" clId="{30709A4D-AA2E-714A-B361-A5266ECF2C9E}" dt="2021-03-15T12:16:07.412" v="468"/>
          <ac:spMkLst>
            <pc:docMk/>
            <pc:sldMk cId="3736747074" sldId="257"/>
            <ac:spMk id="4" creationId="{A0A52FDD-31BF-4942-BF2D-5DD72DDE5F25}"/>
          </ac:spMkLst>
        </pc:spChg>
      </pc:sldChg>
      <pc:sldChg chg="addSp delSp modSp modTransition modAnim">
        <pc:chgData name="Joseph Colvill (Student)" userId="a2d464ea-712e-4cd6-8654-7889cef641ba" providerId="ADAL" clId="{30709A4D-AA2E-714A-B361-A5266ECF2C9E}" dt="2021-03-15T13:56:14.066" v="988" actId="20577"/>
        <pc:sldMkLst>
          <pc:docMk/>
          <pc:sldMk cId="3107187006" sldId="258"/>
        </pc:sldMkLst>
        <pc:spChg chg="mod">
          <ac:chgData name="Joseph Colvill (Student)" userId="a2d464ea-712e-4cd6-8654-7889cef641ba" providerId="ADAL" clId="{30709A4D-AA2E-714A-B361-A5266ECF2C9E}" dt="2021-03-15T12:21:19.722" v="582" actId="1076"/>
          <ac:spMkLst>
            <pc:docMk/>
            <pc:sldMk cId="3107187006" sldId="258"/>
            <ac:spMk id="2" creationId="{98282299-7F67-BA4C-B739-D10F927D5BAB}"/>
          </ac:spMkLst>
        </pc:spChg>
        <pc:spChg chg="mod">
          <ac:chgData name="Joseph Colvill (Student)" userId="a2d464ea-712e-4cd6-8654-7889cef641ba" providerId="ADAL" clId="{30709A4D-AA2E-714A-B361-A5266ECF2C9E}" dt="2021-03-15T13:37:26.650" v="703"/>
          <ac:spMkLst>
            <pc:docMk/>
            <pc:sldMk cId="3107187006" sldId="258"/>
            <ac:spMk id="3" creationId="{71E4FEA8-5C7B-B04B-9033-055628E9E22D}"/>
          </ac:spMkLst>
        </pc:spChg>
        <pc:spChg chg="mod">
          <ac:chgData name="Joseph Colvill (Student)" userId="a2d464ea-712e-4cd6-8654-7889cef641ba" providerId="ADAL" clId="{30709A4D-AA2E-714A-B361-A5266ECF2C9E}" dt="2021-03-15T13:56:01.034" v="984"/>
          <ac:spMkLst>
            <pc:docMk/>
            <pc:sldMk cId="3107187006" sldId="258"/>
            <ac:spMk id="4" creationId="{391FD0A4-C539-AF4E-AE7E-F103FC19F630}"/>
          </ac:spMkLst>
        </pc:spChg>
        <pc:spChg chg="mod">
          <ac:chgData name="Joseph Colvill (Student)" userId="a2d464ea-712e-4cd6-8654-7889cef641ba" providerId="ADAL" clId="{30709A4D-AA2E-714A-B361-A5266ECF2C9E}" dt="2021-03-15T13:37:07.979" v="702"/>
          <ac:spMkLst>
            <pc:docMk/>
            <pc:sldMk cId="3107187006" sldId="258"/>
            <ac:spMk id="7" creationId="{9E303A23-615F-9B4D-A932-7E46EDADEB25}"/>
          </ac:spMkLst>
        </pc:spChg>
        <pc:spChg chg="mod">
          <ac:chgData name="Joseph Colvill (Student)" userId="a2d464ea-712e-4cd6-8654-7889cef641ba" providerId="ADAL" clId="{30709A4D-AA2E-714A-B361-A5266ECF2C9E}" dt="2021-03-15T13:42:10.135" v="944" actId="20577"/>
          <ac:spMkLst>
            <pc:docMk/>
            <pc:sldMk cId="3107187006" sldId="258"/>
            <ac:spMk id="8" creationId="{64A0D788-C83F-EC42-928C-918BB42C2AE3}"/>
          </ac:spMkLst>
        </pc:spChg>
        <pc:spChg chg="add del mod">
          <ac:chgData name="Joseph Colvill (Student)" userId="a2d464ea-712e-4cd6-8654-7889cef641ba" providerId="ADAL" clId="{30709A4D-AA2E-714A-B361-A5266ECF2C9E}" dt="2021-03-15T13:35:28.297" v="675"/>
          <ac:spMkLst>
            <pc:docMk/>
            <pc:sldMk cId="3107187006" sldId="258"/>
            <ac:spMk id="13" creationId="{8270A3DB-8530-0741-936A-6DB649F9E366}"/>
          </ac:spMkLst>
        </pc:spChg>
        <pc:spChg chg="add mod">
          <ac:chgData name="Joseph Colvill (Student)" userId="a2d464ea-712e-4cd6-8654-7889cef641ba" providerId="ADAL" clId="{30709A4D-AA2E-714A-B361-A5266ECF2C9E}" dt="2021-03-15T13:37:39.540" v="705" actId="1076"/>
          <ac:spMkLst>
            <pc:docMk/>
            <pc:sldMk cId="3107187006" sldId="258"/>
            <ac:spMk id="14" creationId="{54F4A5B4-AC11-EB46-B996-60AE32EC027C}"/>
          </ac:spMkLst>
        </pc:spChg>
        <pc:spChg chg="add mod">
          <ac:chgData name="Joseph Colvill (Student)" userId="a2d464ea-712e-4cd6-8654-7889cef641ba" providerId="ADAL" clId="{30709A4D-AA2E-714A-B361-A5266ECF2C9E}" dt="2021-03-15T13:56:14.066" v="988" actId="20577"/>
          <ac:spMkLst>
            <pc:docMk/>
            <pc:sldMk cId="3107187006" sldId="258"/>
            <ac:spMk id="15" creationId="{8DBD56A2-97D5-3149-AD5D-484738FC9101}"/>
          </ac:spMkLst>
        </pc:spChg>
        <pc:picChg chg="add mod">
          <ac:chgData name="Joseph Colvill (Student)" userId="a2d464ea-712e-4cd6-8654-7889cef641ba" providerId="ADAL" clId="{30709A4D-AA2E-714A-B361-A5266ECF2C9E}" dt="2021-03-15T12:18:54.853" v="565" actId="14100"/>
          <ac:picMkLst>
            <pc:docMk/>
            <pc:sldMk cId="3107187006" sldId="258"/>
            <ac:picMk id="9" creationId="{8733193D-2E2F-5240-ABE0-E2442C52929E}"/>
          </ac:picMkLst>
        </pc:picChg>
        <pc:picChg chg="add mod">
          <ac:chgData name="Joseph Colvill (Student)" userId="a2d464ea-712e-4cd6-8654-7889cef641ba" providerId="ADAL" clId="{30709A4D-AA2E-714A-B361-A5266ECF2C9E}" dt="2021-03-15T12:19:46.139" v="569" actId="14100"/>
          <ac:picMkLst>
            <pc:docMk/>
            <pc:sldMk cId="3107187006" sldId="258"/>
            <ac:picMk id="10" creationId="{B3C3B7E4-2781-AC4C-8304-077C8987DED0}"/>
          </ac:picMkLst>
        </pc:picChg>
        <pc:picChg chg="add mod">
          <ac:chgData name="Joseph Colvill (Student)" userId="a2d464ea-712e-4cd6-8654-7889cef641ba" providerId="ADAL" clId="{30709A4D-AA2E-714A-B361-A5266ECF2C9E}" dt="2021-03-15T13:37:47.548" v="707" actId="1076"/>
          <ac:picMkLst>
            <pc:docMk/>
            <pc:sldMk cId="3107187006" sldId="258"/>
            <ac:picMk id="11" creationId="{80F4B88F-908F-EF45-8415-BE4191402ADD}"/>
          </ac:picMkLst>
        </pc:picChg>
        <pc:picChg chg="add mod">
          <ac:chgData name="Joseph Colvill (Student)" userId="a2d464ea-712e-4cd6-8654-7889cef641ba" providerId="ADAL" clId="{30709A4D-AA2E-714A-B361-A5266ECF2C9E}" dt="2021-03-15T13:37:44.732" v="706" actId="1076"/>
          <ac:picMkLst>
            <pc:docMk/>
            <pc:sldMk cId="3107187006" sldId="258"/>
            <ac:picMk id="12" creationId="{3935D246-343A-DB48-BF1D-E066C2CF0409}"/>
          </ac:picMkLst>
        </pc:picChg>
        <pc:picChg chg="add mod">
          <ac:chgData name="Joseph Colvill (Student)" userId="a2d464ea-712e-4cd6-8654-7889cef641ba" providerId="ADAL" clId="{30709A4D-AA2E-714A-B361-A5266ECF2C9E}" dt="2021-03-15T13:44:16.165" v="959" actId="1076"/>
          <ac:picMkLst>
            <pc:docMk/>
            <pc:sldMk cId="3107187006" sldId="258"/>
            <ac:picMk id="16" creationId="{8B95003F-45A6-1546-9D17-7EADE57EB847}"/>
          </ac:picMkLst>
        </pc:picChg>
        <pc:picChg chg="add mod">
          <ac:chgData name="Joseph Colvill (Student)" userId="a2d464ea-712e-4cd6-8654-7889cef641ba" providerId="ADAL" clId="{30709A4D-AA2E-714A-B361-A5266ECF2C9E}" dt="2021-03-15T13:43:53.870" v="956" actId="14100"/>
          <ac:picMkLst>
            <pc:docMk/>
            <pc:sldMk cId="3107187006" sldId="258"/>
            <ac:picMk id="17" creationId="{27482D94-C32B-F545-84CC-738382133EC3}"/>
          </ac:picMkLst>
        </pc:picChg>
      </pc:sldChg>
    </pc:docChg>
  </pc:docChgLst>
  <pc:docChgLst>
    <pc:chgData name="Joseph Colvill (Student)" userId="a2d464ea-712e-4cd6-8654-7889cef641ba" providerId="ADAL" clId="{CBE6B563-D511-8A40-A56A-445A2C002898}"/>
    <pc:docChg chg="modSld">
      <pc:chgData name="Joseph Colvill (Student)" userId="a2d464ea-712e-4cd6-8654-7889cef641ba" providerId="ADAL" clId="{CBE6B563-D511-8A40-A56A-445A2C002898}" dt="2021-03-17T11:05:21.115" v="20" actId="20577"/>
      <pc:docMkLst>
        <pc:docMk/>
      </pc:docMkLst>
      <pc:sldChg chg="modSp">
        <pc:chgData name="Joseph Colvill (Student)" userId="a2d464ea-712e-4cd6-8654-7889cef641ba" providerId="ADAL" clId="{CBE6B563-D511-8A40-A56A-445A2C002898}" dt="2021-03-17T11:05:21.115" v="20" actId="20577"/>
        <pc:sldMkLst>
          <pc:docMk/>
          <pc:sldMk cId="3736747074" sldId="257"/>
        </pc:sldMkLst>
        <pc:spChg chg="mod">
          <ac:chgData name="Joseph Colvill (Student)" userId="a2d464ea-712e-4cd6-8654-7889cef641ba" providerId="ADAL" clId="{CBE6B563-D511-8A40-A56A-445A2C002898}" dt="2021-03-17T11:05:21.115" v="20" actId="20577"/>
          <ac:spMkLst>
            <pc:docMk/>
            <pc:sldMk cId="3736747074" sldId="257"/>
            <ac:spMk id="4" creationId="{A0A52FDD-31BF-4942-BF2D-5DD72DDE5F25}"/>
          </ac:spMkLst>
        </pc:spChg>
      </pc:sldChg>
    </pc:docChg>
  </pc:docChgLst>
  <pc:docChgLst>
    <pc:chgData name="Joseph Colvill" userId="a2d464ea-712e-4cd6-8654-7889cef641ba" providerId="ADAL" clId="{9E88E2D6-8F3E-495E-B889-F61EF1D18EC3}"/>
    <pc:docChg chg="addSld modSld sldOrd">
      <pc:chgData name="Joseph Colvill" userId="a2d464ea-712e-4cd6-8654-7889cef641ba" providerId="ADAL" clId="{9E88E2D6-8F3E-495E-B889-F61EF1D18EC3}" dt="2021-03-19T11:47:11.222" v="382" actId="207"/>
      <pc:docMkLst>
        <pc:docMk/>
      </pc:docMkLst>
      <pc:sldChg chg="addSp delSp modSp">
        <pc:chgData name="Joseph Colvill" userId="a2d464ea-712e-4cd6-8654-7889cef641ba" providerId="ADAL" clId="{9E88E2D6-8F3E-495E-B889-F61EF1D18EC3}" dt="2021-03-19T11:47:11.222" v="382" actId="207"/>
        <pc:sldMkLst>
          <pc:docMk/>
          <pc:sldMk cId="91185931" sldId="256"/>
        </pc:sldMkLst>
        <pc:spChg chg="add del mod">
          <ac:chgData name="Joseph Colvill" userId="a2d464ea-712e-4cd6-8654-7889cef641ba" providerId="ADAL" clId="{9E88E2D6-8F3E-495E-B889-F61EF1D18EC3}" dt="2021-03-19T11:45:24.077" v="370"/>
          <ac:spMkLst>
            <pc:docMk/>
            <pc:sldMk cId="91185931" sldId="256"/>
            <ac:spMk id="2" creationId="{A8F921F8-0C2D-9E4B-9453-1642954A8753}"/>
          </ac:spMkLst>
        </pc:spChg>
        <pc:spChg chg="add del">
          <ac:chgData name="Joseph Colvill" userId="a2d464ea-712e-4cd6-8654-7889cef641ba" providerId="ADAL" clId="{9E88E2D6-8F3E-495E-B889-F61EF1D18EC3}" dt="2021-03-19T11:45:24.077" v="370"/>
          <ac:spMkLst>
            <pc:docMk/>
            <pc:sldMk cId="91185931" sldId="256"/>
            <ac:spMk id="3" creationId="{5E13AF30-A71A-F241-8440-D0CD2D81ABBB}"/>
          </ac:spMkLst>
        </pc:spChg>
        <pc:spChg chg="add del mod">
          <ac:chgData name="Joseph Colvill" userId="a2d464ea-712e-4cd6-8654-7889cef641ba" providerId="ADAL" clId="{9E88E2D6-8F3E-495E-B889-F61EF1D18EC3}" dt="2021-03-19T11:45:24.077" v="370"/>
          <ac:spMkLst>
            <pc:docMk/>
            <pc:sldMk cId="91185931" sldId="256"/>
            <ac:spMk id="4" creationId="{967165D8-241C-41A7-B6C2-A3BFC8A15A6F}"/>
          </ac:spMkLst>
        </pc:spChg>
        <pc:spChg chg="add del mod">
          <ac:chgData name="Joseph Colvill" userId="a2d464ea-712e-4cd6-8654-7889cef641ba" providerId="ADAL" clId="{9E88E2D6-8F3E-495E-B889-F61EF1D18EC3}" dt="2021-03-19T11:45:19.821" v="369"/>
          <ac:spMkLst>
            <pc:docMk/>
            <pc:sldMk cId="91185931" sldId="256"/>
            <ac:spMk id="5" creationId="{8E91BF4A-02E0-4B50-A281-A1CD151718BF}"/>
          </ac:spMkLst>
        </pc:spChg>
        <pc:spChg chg="add mod">
          <ac:chgData name="Joseph Colvill" userId="a2d464ea-712e-4cd6-8654-7889cef641ba" providerId="ADAL" clId="{9E88E2D6-8F3E-495E-B889-F61EF1D18EC3}" dt="2021-03-19T11:45:42.503" v="371"/>
          <ac:spMkLst>
            <pc:docMk/>
            <pc:sldMk cId="91185931" sldId="256"/>
            <ac:spMk id="6" creationId="{466AAC53-5DDF-40A3-95FF-D1063FC42E5B}"/>
          </ac:spMkLst>
        </pc:spChg>
        <pc:spChg chg="add mod">
          <ac:chgData name="Joseph Colvill" userId="a2d464ea-712e-4cd6-8654-7889cef641ba" providerId="ADAL" clId="{9E88E2D6-8F3E-495E-B889-F61EF1D18EC3}" dt="2021-03-19T11:47:11.222" v="382" actId="207"/>
          <ac:spMkLst>
            <pc:docMk/>
            <pc:sldMk cId="91185931" sldId="256"/>
            <ac:spMk id="7" creationId="{F8455341-CF08-40C1-A328-D6B040FDCABC}"/>
          </ac:spMkLst>
        </pc:spChg>
        <pc:spChg chg="add del">
          <ac:chgData name="Joseph Colvill" userId="a2d464ea-712e-4cd6-8654-7889cef641ba" providerId="ADAL" clId="{9E88E2D6-8F3E-495E-B889-F61EF1D18EC3}" dt="2021-03-19T11:46:30.528" v="376"/>
          <ac:spMkLst>
            <pc:docMk/>
            <pc:sldMk cId="91185931" sldId="256"/>
            <ac:spMk id="8" creationId="{3CF305DB-421F-40A9-896F-437E3461FD68}"/>
          </ac:spMkLst>
        </pc:spChg>
        <pc:spChg chg="add del">
          <ac:chgData name="Joseph Colvill" userId="a2d464ea-712e-4cd6-8654-7889cef641ba" providerId="ADAL" clId="{9E88E2D6-8F3E-495E-B889-F61EF1D18EC3}" dt="2021-03-19T11:46:26.862" v="375"/>
          <ac:spMkLst>
            <pc:docMk/>
            <pc:sldMk cId="91185931" sldId="256"/>
            <ac:spMk id="9" creationId="{49491950-25AA-4C3C-B185-7283925C02D0}"/>
          </ac:spMkLst>
        </pc:spChg>
        <pc:spChg chg="add del">
          <ac:chgData name="Joseph Colvill" userId="a2d464ea-712e-4cd6-8654-7889cef641ba" providerId="ADAL" clId="{9E88E2D6-8F3E-495E-B889-F61EF1D18EC3}" dt="2021-03-19T11:46:34.200" v="377"/>
          <ac:spMkLst>
            <pc:docMk/>
            <pc:sldMk cId="91185931" sldId="256"/>
            <ac:spMk id="10" creationId="{35B9B4DC-F630-4B30-BFC4-8BCBB47E6179}"/>
          </ac:spMkLst>
        </pc:spChg>
      </pc:sldChg>
      <pc:sldChg chg="modSp">
        <pc:chgData name="Joseph Colvill" userId="a2d464ea-712e-4cd6-8654-7889cef641ba" providerId="ADAL" clId="{9E88E2D6-8F3E-495E-B889-F61EF1D18EC3}" dt="2021-03-19T10:36:53.172" v="322" actId="403"/>
        <pc:sldMkLst>
          <pc:docMk/>
          <pc:sldMk cId="3736747074" sldId="257"/>
        </pc:sldMkLst>
        <pc:spChg chg="mod">
          <ac:chgData name="Joseph Colvill" userId="a2d464ea-712e-4cd6-8654-7889cef641ba" providerId="ADAL" clId="{9E88E2D6-8F3E-495E-B889-F61EF1D18EC3}" dt="2021-03-19T10:36:53.172" v="322" actId="403"/>
          <ac:spMkLst>
            <pc:docMk/>
            <pc:sldMk cId="3736747074" sldId="257"/>
            <ac:spMk id="4" creationId="{A0A52FDD-31BF-4942-BF2D-5DD72DDE5F25}"/>
          </ac:spMkLst>
        </pc:spChg>
      </pc:sldChg>
      <pc:sldChg chg="modSp">
        <pc:chgData name="Joseph Colvill" userId="a2d464ea-712e-4cd6-8654-7889cef641ba" providerId="ADAL" clId="{9E88E2D6-8F3E-495E-B889-F61EF1D18EC3}" dt="2021-03-19T10:38:02.426" v="333" actId="403"/>
        <pc:sldMkLst>
          <pc:docMk/>
          <pc:sldMk cId="3107187006" sldId="258"/>
        </pc:sldMkLst>
        <pc:spChg chg="mod">
          <ac:chgData name="Joseph Colvill" userId="a2d464ea-712e-4cd6-8654-7889cef641ba" providerId="ADAL" clId="{9E88E2D6-8F3E-495E-B889-F61EF1D18EC3}" dt="2021-03-19T09:58:46.919" v="302"/>
          <ac:spMkLst>
            <pc:docMk/>
            <pc:sldMk cId="3107187006" sldId="258"/>
            <ac:spMk id="2" creationId="{98282299-7F67-BA4C-B739-D10F927D5BAB}"/>
          </ac:spMkLst>
        </pc:spChg>
        <pc:spChg chg="mod">
          <ac:chgData name="Joseph Colvill" userId="a2d464ea-712e-4cd6-8654-7889cef641ba" providerId="ADAL" clId="{9E88E2D6-8F3E-495E-B889-F61EF1D18EC3}" dt="2021-03-19T10:37:26.544" v="329" actId="403"/>
          <ac:spMkLst>
            <pc:docMk/>
            <pc:sldMk cId="3107187006" sldId="258"/>
            <ac:spMk id="4" creationId="{391FD0A4-C539-AF4E-AE7E-F103FC19F630}"/>
          </ac:spMkLst>
        </pc:spChg>
        <pc:spChg chg="mod">
          <ac:chgData name="Joseph Colvill" userId="a2d464ea-712e-4cd6-8654-7889cef641ba" providerId="ADAL" clId="{9E88E2D6-8F3E-495E-B889-F61EF1D18EC3}" dt="2021-03-19T10:37:45.004" v="332" actId="403"/>
          <ac:spMkLst>
            <pc:docMk/>
            <pc:sldMk cId="3107187006" sldId="258"/>
            <ac:spMk id="8" creationId="{64A0D788-C83F-EC42-928C-918BB42C2AE3}"/>
          </ac:spMkLst>
        </pc:spChg>
        <pc:spChg chg="mod">
          <ac:chgData name="Joseph Colvill" userId="a2d464ea-712e-4cd6-8654-7889cef641ba" providerId="ADAL" clId="{9E88E2D6-8F3E-495E-B889-F61EF1D18EC3}" dt="2021-03-19T10:38:02.426" v="333" actId="403"/>
          <ac:spMkLst>
            <pc:docMk/>
            <pc:sldMk cId="3107187006" sldId="258"/>
            <ac:spMk id="15" creationId="{8DBD56A2-97D5-3149-AD5D-484738FC9101}"/>
          </ac:spMkLst>
        </pc:spChg>
      </pc:sldChg>
      <pc:sldChg chg="addSp delSp modSp add ord modTransition modAnim">
        <pc:chgData name="Joseph Colvill" userId="a2d464ea-712e-4cd6-8654-7889cef641ba" providerId="ADAL" clId="{9E88E2D6-8F3E-495E-B889-F61EF1D18EC3}" dt="2021-03-19T11:42:07.840" v="354" actId="20577"/>
        <pc:sldMkLst>
          <pc:docMk/>
          <pc:sldMk cId="3330318594" sldId="260"/>
        </pc:sldMkLst>
        <pc:spChg chg="mod">
          <ac:chgData name="Joseph Colvill" userId="a2d464ea-712e-4cd6-8654-7889cef641ba" providerId="ADAL" clId="{9E88E2D6-8F3E-495E-B889-F61EF1D18EC3}" dt="2021-03-19T10:00:04.039" v="312"/>
          <ac:spMkLst>
            <pc:docMk/>
            <pc:sldMk cId="3330318594" sldId="260"/>
            <ac:spMk id="2" creationId="{0909DEEF-6193-4E64-B03E-E20F8486A2F7}"/>
          </ac:spMkLst>
        </pc:spChg>
        <pc:spChg chg="add del mod">
          <ac:chgData name="Joseph Colvill" userId="a2d464ea-712e-4cd6-8654-7889cef641ba" providerId="ADAL" clId="{9E88E2D6-8F3E-495E-B889-F61EF1D18EC3}" dt="2021-03-19T10:42:43.276" v="335"/>
          <ac:spMkLst>
            <pc:docMk/>
            <pc:sldMk cId="3330318594" sldId="260"/>
            <ac:spMk id="3" creationId="{5535F87E-E72B-465D-8D28-05F50961774F}"/>
          </ac:spMkLst>
        </pc:spChg>
        <pc:spChg chg="add del mod">
          <ac:chgData name="Joseph Colvill" userId="a2d464ea-712e-4cd6-8654-7889cef641ba" providerId="ADAL" clId="{9E88E2D6-8F3E-495E-B889-F61EF1D18EC3}" dt="2021-03-19T10:43:55.861" v="337"/>
          <ac:spMkLst>
            <pc:docMk/>
            <pc:sldMk cId="3330318594" sldId="260"/>
            <ac:spMk id="4" creationId="{797C8480-0848-48FF-884E-6AD82D08987B}"/>
          </ac:spMkLst>
        </pc:spChg>
        <pc:spChg chg="add mod">
          <ac:chgData name="Joseph Colvill" userId="a2d464ea-712e-4cd6-8654-7889cef641ba" providerId="ADAL" clId="{9E88E2D6-8F3E-495E-B889-F61EF1D18EC3}" dt="2021-03-19T11:42:07.840" v="354" actId="20577"/>
          <ac:spMkLst>
            <pc:docMk/>
            <pc:sldMk cId="3330318594" sldId="260"/>
            <ac:spMk id="5" creationId="{9836176F-09E7-46F5-9C85-AFFC376D5B05}"/>
          </ac:spMkLst>
        </pc:spChg>
      </pc:sldChg>
      <pc:sldChg chg="addSp delSp modSp add ord modTransition modAnim">
        <pc:chgData name="Joseph Colvill" userId="a2d464ea-712e-4cd6-8654-7889cef641ba" providerId="ADAL" clId="{9E88E2D6-8F3E-495E-B889-F61EF1D18EC3}" dt="2021-03-19T10:37:11.503" v="323" actId="403"/>
        <pc:sldMkLst>
          <pc:docMk/>
          <pc:sldMk cId="2733616340" sldId="261"/>
        </pc:sldMkLst>
        <pc:spChg chg="mod">
          <ac:chgData name="Joseph Colvill" userId="a2d464ea-712e-4cd6-8654-7889cef641ba" providerId="ADAL" clId="{9E88E2D6-8F3E-495E-B889-F61EF1D18EC3}" dt="2021-03-19T09:59:57.335" v="310"/>
          <ac:spMkLst>
            <pc:docMk/>
            <pc:sldMk cId="2733616340" sldId="261"/>
            <ac:spMk id="2" creationId="{7F976420-A6DB-46DF-B83A-4477E4E02064}"/>
          </ac:spMkLst>
        </pc:spChg>
        <pc:spChg chg="add del mod">
          <ac:chgData name="Joseph Colvill" userId="a2d464ea-712e-4cd6-8654-7889cef641ba" providerId="ADAL" clId="{9E88E2D6-8F3E-495E-B889-F61EF1D18EC3}" dt="2021-03-19T10:00:37.118" v="314"/>
          <ac:spMkLst>
            <pc:docMk/>
            <pc:sldMk cId="2733616340" sldId="261"/>
            <ac:spMk id="3" creationId="{1B3C3A5E-046D-473C-8A89-A7E1F5014B6F}"/>
          </ac:spMkLst>
        </pc:spChg>
        <pc:spChg chg="add mod">
          <ac:chgData name="Joseph Colvill" userId="a2d464ea-712e-4cd6-8654-7889cef641ba" providerId="ADAL" clId="{9E88E2D6-8F3E-495E-B889-F61EF1D18EC3}" dt="2021-03-19T10:37:11.503" v="323" actId="403"/>
          <ac:spMkLst>
            <pc:docMk/>
            <pc:sldMk cId="2733616340" sldId="261"/>
            <ac:spMk id="4" creationId="{67DDFE0A-AC14-4326-B4D0-3C4A22243F2E}"/>
          </ac:spMkLst>
        </pc:spChg>
      </pc:sldChg>
      <pc:sldChg chg="addSp delSp modSp add">
        <pc:chgData name="Joseph Colvill" userId="a2d464ea-712e-4cd6-8654-7889cef641ba" providerId="ADAL" clId="{9E88E2D6-8F3E-495E-B889-F61EF1D18EC3}" dt="2021-03-19T11:44:46.367" v="364" actId="339"/>
        <pc:sldMkLst>
          <pc:docMk/>
          <pc:sldMk cId="810523959" sldId="262"/>
        </pc:sldMkLst>
        <pc:spChg chg="del">
          <ac:chgData name="Joseph Colvill" userId="a2d464ea-712e-4cd6-8654-7889cef641ba" providerId="ADAL" clId="{9E88E2D6-8F3E-495E-B889-F61EF1D18EC3}" dt="2021-03-19T11:42:25.947" v="356"/>
          <ac:spMkLst>
            <pc:docMk/>
            <pc:sldMk cId="810523959" sldId="262"/>
            <ac:spMk id="2" creationId="{2A9AF983-2ECD-492E-B83E-4C0BA7301FFE}"/>
          </ac:spMkLst>
        </pc:spChg>
        <pc:spChg chg="del">
          <ac:chgData name="Joseph Colvill" userId="a2d464ea-712e-4cd6-8654-7889cef641ba" providerId="ADAL" clId="{9E88E2D6-8F3E-495E-B889-F61EF1D18EC3}" dt="2021-03-19T11:42:25.947" v="356"/>
          <ac:spMkLst>
            <pc:docMk/>
            <pc:sldMk cId="810523959" sldId="262"/>
            <ac:spMk id="3" creationId="{7E105D6A-7EA0-464C-84AA-DD1C5A1A05F0}"/>
          </ac:spMkLst>
        </pc:spChg>
        <pc:spChg chg="del">
          <ac:chgData name="Joseph Colvill" userId="a2d464ea-712e-4cd6-8654-7889cef641ba" providerId="ADAL" clId="{9E88E2D6-8F3E-495E-B889-F61EF1D18EC3}" dt="2021-03-19T11:42:25.947" v="356"/>
          <ac:spMkLst>
            <pc:docMk/>
            <pc:sldMk cId="810523959" sldId="262"/>
            <ac:spMk id="4" creationId="{1FD8ABAA-8F6E-4671-B780-F0BAC89B7CED}"/>
          </ac:spMkLst>
        </pc:spChg>
        <pc:spChg chg="del">
          <ac:chgData name="Joseph Colvill" userId="a2d464ea-712e-4cd6-8654-7889cef641ba" providerId="ADAL" clId="{9E88E2D6-8F3E-495E-B889-F61EF1D18EC3}" dt="2021-03-19T11:42:25.947" v="356"/>
          <ac:spMkLst>
            <pc:docMk/>
            <pc:sldMk cId="810523959" sldId="262"/>
            <ac:spMk id="5" creationId="{67EF7FC0-D3F1-4730-9BA7-CB2DF3B9CFC0}"/>
          </ac:spMkLst>
        </pc:spChg>
        <pc:spChg chg="del">
          <ac:chgData name="Joseph Colvill" userId="a2d464ea-712e-4cd6-8654-7889cef641ba" providerId="ADAL" clId="{9E88E2D6-8F3E-495E-B889-F61EF1D18EC3}" dt="2021-03-19T11:42:25.947" v="356"/>
          <ac:spMkLst>
            <pc:docMk/>
            <pc:sldMk cId="810523959" sldId="262"/>
            <ac:spMk id="6" creationId="{22874DD5-A4D8-4AD4-B7E5-853598FE8FA8}"/>
          </ac:spMkLst>
        </pc:spChg>
        <pc:spChg chg="del">
          <ac:chgData name="Joseph Colvill" userId="a2d464ea-712e-4cd6-8654-7889cef641ba" providerId="ADAL" clId="{9E88E2D6-8F3E-495E-B889-F61EF1D18EC3}" dt="2021-03-19T11:42:25.947" v="356"/>
          <ac:spMkLst>
            <pc:docMk/>
            <pc:sldMk cId="810523959" sldId="262"/>
            <ac:spMk id="7" creationId="{BF1BD0E6-E6B7-47D2-BC4F-2A5C372B9C4F}"/>
          </ac:spMkLst>
        </pc:spChg>
        <pc:spChg chg="del">
          <ac:chgData name="Joseph Colvill" userId="a2d464ea-712e-4cd6-8654-7889cef641ba" providerId="ADAL" clId="{9E88E2D6-8F3E-495E-B889-F61EF1D18EC3}" dt="2021-03-19T11:42:25.947" v="356"/>
          <ac:spMkLst>
            <pc:docMk/>
            <pc:sldMk cId="810523959" sldId="262"/>
            <ac:spMk id="8" creationId="{EB0161D6-39F9-475A-9FAF-0A70A07ED911}"/>
          </ac:spMkLst>
        </pc:spChg>
        <pc:spChg chg="add del mod">
          <ac:chgData name="Joseph Colvill" userId="a2d464ea-712e-4cd6-8654-7889cef641ba" providerId="ADAL" clId="{9E88E2D6-8F3E-495E-B889-F61EF1D18EC3}" dt="2021-03-19T11:43:41.047" v="359"/>
          <ac:spMkLst>
            <pc:docMk/>
            <pc:sldMk cId="810523959" sldId="262"/>
            <ac:spMk id="9" creationId="{3261138B-9BAB-4FD2-9850-91E2CC2C1FE0}"/>
          </ac:spMkLst>
        </pc:spChg>
        <pc:spChg chg="add del mod">
          <ac:chgData name="Joseph Colvill" userId="a2d464ea-712e-4cd6-8654-7889cef641ba" providerId="ADAL" clId="{9E88E2D6-8F3E-495E-B889-F61EF1D18EC3}" dt="2021-03-19T11:42:31.958" v="357"/>
          <ac:spMkLst>
            <pc:docMk/>
            <pc:sldMk cId="810523959" sldId="262"/>
            <ac:spMk id="10" creationId="{28C16F3A-A791-43D8-A2F3-3130BA5C5219}"/>
          </ac:spMkLst>
        </pc:spChg>
        <pc:spChg chg="add mod">
          <ac:chgData name="Joseph Colvill" userId="a2d464ea-712e-4cd6-8654-7889cef641ba" providerId="ADAL" clId="{9E88E2D6-8F3E-495E-B889-F61EF1D18EC3}" dt="2021-03-19T11:44:46.367" v="364" actId="339"/>
          <ac:spMkLst>
            <pc:docMk/>
            <pc:sldMk cId="810523959" sldId="262"/>
            <ac:spMk id="11" creationId="{1E3993D7-1836-4102-B340-BC515B21F596}"/>
          </ac:spMkLst>
        </pc:spChg>
        <pc:spChg chg="add del mod">
          <ac:chgData name="Joseph Colvill" userId="a2d464ea-712e-4cd6-8654-7889cef641ba" providerId="ADAL" clId="{9E88E2D6-8F3E-495E-B889-F61EF1D18EC3}" dt="2021-03-19T11:43:48.401" v="360"/>
          <ac:spMkLst>
            <pc:docMk/>
            <pc:sldMk cId="810523959" sldId="262"/>
            <ac:spMk id="12" creationId="{B4A40D04-380D-4322-A0B3-79A5BC9AA252}"/>
          </ac:spMkLst>
        </pc:spChg>
      </pc:sldChg>
    </pc:docChg>
  </pc:docChgLst>
  <pc:docChgLst>
    <pc:chgData name="Joseph Colvill (Student)" userId="a2d464ea-712e-4cd6-8654-7889cef641ba" providerId="ADAL" clId="{FE21CB9E-295E-4B2F-A48C-8A28510BD279}"/>
    <pc:docChg chg="undo custSel delSld modSld sldOrd">
      <pc:chgData name="Joseph Colvill (Student)" userId="a2d464ea-712e-4cd6-8654-7889cef641ba" providerId="ADAL" clId="{FE21CB9E-295E-4B2F-A48C-8A28510BD279}" dt="2021-03-24T11:41:42.299" v="198" actId="313"/>
      <pc:docMkLst>
        <pc:docMk/>
      </pc:docMkLst>
      <pc:sldChg chg="modSp mod">
        <pc:chgData name="Joseph Colvill (Student)" userId="a2d464ea-712e-4cd6-8654-7889cef641ba" providerId="ADAL" clId="{FE21CB9E-295E-4B2F-A48C-8A28510BD279}" dt="2021-03-24T11:16:23.703" v="108" actId="20577"/>
        <pc:sldMkLst>
          <pc:docMk/>
          <pc:sldMk cId="91185931" sldId="256"/>
        </pc:sldMkLst>
        <pc:spChg chg="mod">
          <ac:chgData name="Joseph Colvill (Student)" userId="a2d464ea-712e-4cd6-8654-7889cef641ba" providerId="ADAL" clId="{FE21CB9E-295E-4B2F-A48C-8A28510BD279}" dt="2021-03-24T11:16:23.703" v="108" actId="20577"/>
          <ac:spMkLst>
            <pc:docMk/>
            <pc:sldMk cId="91185931" sldId="256"/>
            <ac:spMk id="7" creationId="{F8455341-CF08-40C1-A328-D6B040FDCABC}"/>
          </ac:spMkLst>
        </pc:spChg>
      </pc:sldChg>
      <pc:sldChg chg="delSp modSp mod ord">
        <pc:chgData name="Joseph Colvill (Student)" userId="a2d464ea-712e-4cd6-8654-7889cef641ba" providerId="ADAL" clId="{FE21CB9E-295E-4B2F-A48C-8A28510BD279}" dt="2021-03-24T11:41:42.299" v="198" actId="313"/>
        <pc:sldMkLst>
          <pc:docMk/>
          <pc:sldMk cId="3736747074" sldId="257"/>
        </pc:sldMkLst>
        <pc:spChg chg="mod">
          <ac:chgData name="Joseph Colvill (Student)" userId="a2d464ea-712e-4cd6-8654-7889cef641ba" providerId="ADAL" clId="{FE21CB9E-295E-4B2F-A48C-8A28510BD279}" dt="2021-03-24T11:41:42.299" v="198" actId="313"/>
          <ac:spMkLst>
            <pc:docMk/>
            <pc:sldMk cId="3736747074" sldId="257"/>
            <ac:spMk id="2" creationId="{0945EE35-816D-D341-B836-7F4FF7F0F226}"/>
          </ac:spMkLst>
        </pc:spChg>
        <pc:spChg chg="mod">
          <ac:chgData name="Joseph Colvill (Student)" userId="a2d464ea-712e-4cd6-8654-7889cef641ba" providerId="ADAL" clId="{FE21CB9E-295E-4B2F-A48C-8A28510BD279}" dt="2021-03-24T11:38:06.049" v="177"/>
          <ac:spMkLst>
            <pc:docMk/>
            <pc:sldMk cId="3736747074" sldId="257"/>
            <ac:spMk id="4" creationId="{A0A52FDD-31BF-4942-BF2D-5DD72DDE5F25}"/>
          </ac:spMkLst>
        </pc:spChg>
        <pc:picChg chg="del">
          <ac:chgData name="Joseph Colvill (Student)" userId="a2d464ea-712e-4cd6-8654-7889cef641ba" providerId="ADAL" clId="{FE21CB9E-295E-4B2F-A48C-8A28510BD279}" dt="2021-03-24T11:38:11.713" v="178" actId="21"/>
          <ac:picMkLst>
            <pc:docMk/>
            <pc:sldMk cId="3736747074" sldId="257"/>
            <ac:picMk id="6" creationId="{75159D3C-CF6E-CD4F-B59B-8D4BEE6D78E7}"/>
          </ac:picMkLst>
        </pc:picChg>
        <pc:picChg chg="del">
          <ac:chgData name="Joseph Colvill (Student)" userId="a2d464ea-712e-4cd6-8654-7889cef641ba" providerId="ADAL" clId="{FE21CB9E-295E-4B2F-A48C-8A28510BD279}" dt="2021-03-24T11:38:15.058" v="179" actId="21"/>
          <ac:picMkLst>
            <pc:docMk/>
            <pc:sldMk cId="3736747074" sldId="257"/>
            <ac:picMk id="7" creationId="{E9B5E4F9-E0D4-754A-81E0-95AC06C30849}"/>
          </ac:picMkLst>
        </pc:picChg>
      </pc:sldChg>
      <pc:sldChg chg="delSp modSp mod ord delAnim">
        <pc:chgData name="Joseph Colvill (Student)" userId="a2d464ea-712e-4cd6-8654-7889cef641ba" providerId="ADAL" clId="{FE21CB9E-295E-4B2F-A48C-8A28510BD279}" dt="2021-03-24T11:35:17.273" v="151" actId="14100"/>
        <pc:sldMkLst>
          <pc:docMk/>
          <pc:sldMk cId="3107187006" sldId="258"/>
        </pc:sldMkLst>
        <pc:spChg chg="mod ord">
          <ac:chgData name="Joseph Colvill (Student)" userId="a2d464ea-712e-4cd6-8654-7889cef641ba" providerId="ADAL" clId="{FE21CB9E-295E-4B2F-A48C-8A28510BD279}" dt="2021-03-24T11:13:47.211" v="59" actId="1076"/>
          <ac:spMkLst>
            <pc:docMk/>
            <pc:sldMk cId="3107187006" sldId="258"/>
            <ac:spMk id="2" creationId="{98282299-7F67-BA4C-B739-D10F927D5BAB}"/>
          </ac:spMkLst>
        </pc:spChg>
        <pc:spChg chg="mod">
          <ac:chgData name="Joseph Colvill (Student)" userId="a2d464ea-712e-4cd6-8654-7889cef641ba" providerId="ADAL" clId="{FE21CB9E-295E-4B2F-A48C-8A28510BD279}" dt="2021-03-24T11:35:01.868" v="148" actId="1076"/>
          <ac:spMkLst>
            <pc:docMk/>
            <pc:sldMk cId="3107187006" sldId="258"/>
            <ac:spMk id="3" creationId="{71E4FEA8-5C7B-B04B-9033-055628E9E22D}"/>
          </ac:spMkLst>
        </pc:spChg>
        <pc:spChg chg="mod">
          <ac:chgData name="Joseph Colvill (Student)" userId="a2d464ea-712e-4cd6-8654-7889cef641ba" providerId="ADAL" clId="{FE21CB9E-295E-4B2F-A48C-8A28510BD279}" dt="2021-03-24T11:34:58.212" v="147" actId="1076"/>
          <ac:spMkLst>
            <pc:docMk/>
            <pc:sldMk cId="3107187006" sldId="258"/>
            <ac:spMk id="4" creationId="{391FD0A4-C539-AF4E-AE7E-F103FC19F630}"/>
          </ac:spMkLst>
        </pc:spChg>
        <pc:spChg chg="mod">
          <ac:chgData name="Joseph Colvill (Student)" userId="a2d464ea-712e-4cd6-8654-7889cef641ba" providerId="ADAL" clId="{FE21CB9E-295E-4B2F-A48C-8A28510BD279}" dt="2021-03-24T11:35:07.966" v="149" actId="1076"/>
          <ac:spMkLst>
            <pc:docMk/>
            <pc:sldMk cId="3107187006" sldId="258"/>
            <ac:spMk id="7" creationId="{9E303A23-615F-9B4D-A932-7E46EDADEB25}"/>
          </ac:spMkLst>
        </pc:spChg>
        <pc:spChg chg="mod">
          <ac:chgData name="Joseph Colvill (Student)" userId="a2d464ea-712e-4cd6-8654-7889cef641ba" providerId="ADAL" clId="{FE21CB9E-295E-4B2F-A48C-8A28510BD279}" dt="2021-03-24T11:35:11.352" v="150" actId="1076"/>
          <ac:spMkLst>
            <pc:docMk/>
            <pc:sldMk cId="3107187006" sldId="258"/>
            <ac:spMk id="8" creationId="{64A0D788-C83F-EC42-928C-918BB42C2AE3}"/>
          </ac:spMkLst>
        </pc:spChg>
        <pc:spChg chg="mod">
          <ac:chgData name="Joseph Colvill (Student)" userId="a2d464ea-712e-4cd6-8654-7889cef641ba" providerId="ADAL" clId="{FE21CB9E-295E-4B2F-A48C-8A28510BD279}" dt="2021-03-24T11:34:32.655" v="142" actId="1076"/>
          <ac:spMkLst>
            <pc:docMk/>
            <pc:sldMk cId="3107187006" sldId="258"/>
            <ac:spMk id="14" creationId="{54F4A5B4-AC11-EB46-B996-60AE32EC027C}"/>
          </ac:spMkLst>
        </pc:spChg>
        <pc:spChg chg="mod">
          <ac:chgData name="Joseph Colvill (Student)" userId="a2d464ea-712e-4cd6-8654-7889cef641ba" providerId="ADAL" clId="{FE21CB9E-295E-4B2F-A48C-8A28510BD279}" dt="2021-03-24T11:34:36.486" v="143" actId="1076"/>
          <ac:spMkLst>
            <pc:docMk/>
            <pc:sldMk cId="3107187006" sldId="258"/>
            <ac:spMk id="15" creationId="{8DBD56A2-97D5-3149-AD5D-484738FC9101}"/>
          </ac:spMkLst>
        </pc:spChg>
        <pc:picChg chg="del">
          <ac:chgData name="Joseph Colvill (Student)" userId="a2d464ea-712e-4cd6-8654-7889cef641ba" providerId="ADAL" clId="{FE21CB9E-295E-4B2F-A48C-8A28510BD279}" dt="2021-03-24T11:07:58.117" v="54" actId="21"/>
          <ac:picMkLst>
            <pc:docMk/>
            <pc:sldMk cId="3107187006" sldId="258"/>
            <ac:picMk id="9" creationId="{8733193D-2E2F-5240-ABE0-E2442C52929E}"/>
          </ac:picMkLst>
        </pc:picChg>
        <pc:picChg chg="mod">
          <ac:chgData name="Joseph Colvill (Student)" userId="a2d464ea-712e-4cd6-8654-7889cef641ba" providerId="ADAL" clId="{FE21CB9E-295E-4B2F-A48C-8A28510BD279}" dt="2021-03-24T11:08:00.839" v="55" actId="1076"/>
          <ac:picMkLst>
            <pc:docMk/>
            <pc:sldMk cId="3107187006" sldId="258"/>
            <ac:picMk id="10" creationId="{B3C3B7E4-2781-AC4C-8304-077C8987DED0}"/>
          </ac:picMkLst>
        </pc:picChg>
        <pc:picChg chg="del">
          <ac:chgData name="Joseph Colvill (Student)" userId="a2d464ea-712e-4cd6-8654-7889cef641ba" providerId="ADAL" clId="{FE21CB9E-295E-4B2F-A48C-8A28510BD279}" dt="2021-03-24T11:07:51.359" v="53" actId="21"/>
          <ac:picMkLst>
            <pc:docMk/>
            <pc:sldMk cId="3107187006" sldId="258"/>
            <ac:picMk id="11" creationId="{80F4B88F-908F-EF45-8415-BE4191402ADD}"/>
          </ac:picMkLst>
        </pc:picChg>
        <pc:picChg chg="mod">
          <ac:chgData name="Joseph Colvill (Student)" userId="a2d464ea-712e-4cd6-8654-7889cef641ba" providerId="ADAL" clId="{FE21CB9E-295E-4B2F-A48C-8A28510BD279}" dt="2021-03-24T11:35:17.273" v="151" actId="14100"/>
          <ac:picMkLst>
            <pc:docMk/>
            <pc:sldMk cId="3107187006" sldId="258"/>
            <ac:picMk id="12" creationId="{3935D246-343A-DB48-BF1D-E066C2CF0409}"/>
          </ac:picMkLst>
        </pc:picChg>
        <pc:picChg chg="del">
          <ac:chgData name="Joseph Colvill (Student)" userId="a2d464ea-712e-4cd6-8654-7889cef641ba" providerId="ADAL" clId="{FE21CB9E-295E-4B2F-A48C-8A28510BD279}" dt="2021-03-24T11:07:44.601" v="51" actId="21"/>
          <ac:picMkLst>
            <pc:docMk/>
            <pc:sldMk cId="3107187006" sldId="258"/>
            <ac:picMk id="16" creationId="{8B95003F-45A6-1546-9D17-7EADE57EB847}"/>
          </ac:picMkLst>
        </pc:picChg>
        <pc:picChg chg="mod">
          <ac:chgData name="Joseph Colvill (Student)" userId="a2d464ea-712e-4cd6-8654-7889cef641ba" providerId="ADAL" clId="{FE21CB9E-295E-4B2F-A48C-8A28510BD279}" dt="2021-03-24T11:07:47.453" v="52" actId="1076"/>
          <ac:picMkLst>
            <pc:docMk/>
            <pc:sldMk cId="3107187006" sldId="258"/>
            <ac:picMk id="17" creationId="{27482D94-C32B-F545-84CC-738382133EC3}"/>
          </ac:picMkLst>
        </pc:picChg>
      </pc:sldChg>
      <pc:sldChg chg="ord">
        <pc:chgData name="Joseph Colvill (Student)" userId="a2d464ea-712e-4cd6-8654-7889cef641ba" providerId="ADAL" clId="{FE21CB9E-295E-4B2F-A48C-8A28510BD279}" dt="2021-03-24T11:05:13.407" v="40"/>
        <pc:sldMkLst>
          <pc:docMk/>
          <pc:sldMk cId="3330318594" sldId="260"/>
        </pc:sldMkLst>
      </pc:sldChg>
      <pc:sldChg chg="modSp mod">
        <pc:chgData name="Joseph Colvill (Student)" userId="a2d464ea-712e-4cd6-8654-7889cef641ba" providerId="ADAL" clId="{FE21CB9E-295E-4B2F-A48C-8A28510BD279}" dt="2021-03-24T11:40:01.088" v="188" actId="20577"/>
        <pc:sldMkLst>
          <pc:docMk/>
          <pc:sldMk cId="810523959" sldId="262"/>
        </pc:sldMkLst>
        <pc:spChg chg="mod">
          <ac:chgData name="Joseph Colvill (Student)" userId="a2d464ea-712e-4cd6-8654-7889cef641ba" providerId="ADAL" clId="{FE21CB9E-295E-4B2F-A48C-8A28510BD279}" dt="2021-03-24T11:40:01.088" v="188" actId="20577"/>
          <ac:spMkLst>
            <pc:docMk/>
            <pc:sldMk cId="810523959" sldId="262"/>
            <ac:spMk id="11" creationId="{1E3993D7-1836-4102-B340-BC515B21F59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D50397-CF29-5446-A84F-E5EB2F037997}" type="datetimeFigureOut">
              <a:rPr lang="en-US" smtClean="0"/>
              <a:t>3/26/2021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49982-2698-BF4B-9E8D-95C2614C20DC}" type="slidenum">
              <a:rPr lang="en-US" smtClean="0"/>
              <a:t>‹#›</a:t>
            </a:fld>
            <a:endParaRPr lang="en-US" dirty="0"/>
          </a:p>
        </p:txBody>
      </p:sp>
    </p:spTree>
    <p:extLst>
      <p:ext uri="{BB962C8B-B14F-4D97-AF65-F5344CB8AC3E}">
        <p14:creationId xmlns:p14="http://schemas.microsoft.com/office/powerpoint/2010/main" val="247221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GB"/>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73EABFE-6781-9045-8878-832D735974C6}"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707739-079A-6C49-940D-0596E07DFE42}" type="slidenum">
              <a:rPr lang="en-US" smtClean="0"/>
              <a:t>‹#›</a:t>
            </a:fld>
            <a:endParaRPr lang="en-US" dirty="0"/>
          </a:p>
        </p:txBody>
      </p:sp>
    </p:spTree>
    <p:extLst>
      <p:ext uri="{BB962C8B-B14F-4D97-AF65-F5344CB8AC3E}">
        <p14:creationId xmlns:p14="http://schemas.microsoft.com/office/powerpoint/2010/main" val="520492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73EABFE-6781-9045-8878-832D735974C6}" type="datetimeFigureOut">
              <a:rPr lang="en-US" smtClean="0"/>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707739-079A-6C49-940D-0596E07DFE42}" type="slidenum">
              <a:rPr lang="en-US" smtClean="0"/>
              <a:t>‹#›</a:t>
            </a:fld>
            <a:endParaRPr lang="en-US" dirty="0"/>
          </a:p>
        </p:txBody>
      </p:sp>
    </p:spTree>
    <p:extLst>
      <p:ext uri="{BB962C8B-B14F-4D97-AF65-F5344CB8AC3E}">
        <p14:creationId xmlns:p14="http://schemas.microsoft.com/office/powerpoint/2010/main" val="1451066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73EABFE-6781-9045-8878-832D735974C6}" type="datetimeFigureOut">
              <a:rPr lang="en-US" smtClean="0"/>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707739-079A-6C49-940D-0596E07DFE42}" type="slidenum">
              <a:rPr lang="en-US" smtClean="0"/>
              <a:t>‹#›</a:t>
            </a:fld>
            <a:endParaRPr lang="en-US" dirty="0"/>
          </a:p>
        </p:txBody>
      </p:sp>
    </p:spTree>
    <p:extLst>
      <p:ext uri="{BB962C8B-B14F-4D97-AF65-F5344CB8AC3E}">
        <p14:creationId xmlns:p14="http://schemas.microsoft.com/office/powerpoint/2010/main" val="296973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73EABFE-6781-9045-8878-832D735974C6}" type="datetimeFigureOut">
              <a:rPr lang="en-US" smtClean="0"/>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707739-079A-6C49-940D-0596E07DFE42}"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9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73EABFE-6781-9045-8878-832D735974C6}" type="datetimeFigureOut">
              <a:rPr lang="en-US" smtClean="0"/>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707739-079A-6C49-940D-0596E07DFE42}" type="slidenum">
              <a:rPr lang="en-US" smtClean="0"/>
              <a:t>‹#›</a:t>
            </a:fld>
            <a:endParaRPr lang="en-US" dirty="0"/>
          </a:p>
        </p:txBody>
      </p:sp>
    </p:spTree>
    <p:extLst>
      <p:ext uri="{BB962C8B-B14F-4D97-AF65-F5344CB8AC3E}">
        <p14:creationId xmlns:p14="http://schemas.microsoft.com/office/powerpoint/2010/main" val="2027652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GB"/>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173EABFE-6781-9045-8878-832D735974C6}" type="datetimeFigureOut">
              <a:rPr lang="en-US" smtClean="0"/>
              <a:t>3/26/2021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707739-079A-6C49-940D-0596E07DFE42}" type="slidenum">
              <a:rPr lang="en-US" smtClean="0"/>
              <a:t>‹#›</a:t>
            </a:fld>
            <a:endParaRPr lang="en-US" dirty="0"/>
          </a:p>
        </p:txBody>
      </p:sp>
    </p:spTree>
    <p:extLst>
      <p:ext uri="{BB962C8B-B14F-4D97-AF65-F5344CB8AC3E}">
        <p14:creationId xmlns:p14="http://schemas.microsoft.com/office/powerpoint/2010/main" val="2178827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GB"/>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173EABFE-6781-9045-8878-832D735974C6}" type="datetimeFigureOut">
              <a:rPr lang="en-US" smtClean="0"/>
              <a:t>3/26/2021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707739-079A-6C49-940D-0596E07DFE42}" type="slidenum">
              <a:rPr lang="en-US" smtClean="0"/>
              <a:t>‹#›</a:t>
            </a:fld>
            <a:endParaRPr lang="en-US" dirty="0"/>
          </a:p>
        </p:txBody>
      </p:sp>
    </p:spTree>
    <p:extLst>
      <p:ext uri="{BB962C8B-B14F-4D97-AF65-F5344CB8AC3E}">
        <p14:creationId xmlns:p14="http://schemas.microsoft.com/office/powerpoint/2010/main" val="2353255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3EABFE-6781-9045-8878-832D735974C6}"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707739-079A-6C49-940D-0596E07DFE42}" type="slidenum">
              <a:rPr lang="en-US" smtClean="0"/>
              <a:t>‹#›</a:t>
            </a:fld>
            <a:endParaRPr lang="en-US" dirty="0"/>
          </a:p>
        </p:txBody>
      </p:sp>
    </p:spTree>
    <p:extLst>
      <p:ext uri="{BB962C8B-B14F-4D97-AF65-F5344CB8AC3E}">
        <p14:creationId xmlns:p14="http://schemas.microsoft.com/office/powerpoint/2010/main" val="1000654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3EABFE-6781-9045-8878-832D735974C6}"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707739-079A-6C49-940D-0596E07DFE42}" type="slidenum">
              <a:rPr lang="en-US" smtClean="0"/>
              <a:t>‹#›</a:t>
            </a:fld>
            <a:endParaRPr lang="en-US" dirty="0"/>
          </a:p>
        </p:txBody>
      </p:sp>
    </p:spTree>
    <p:extLst>
      <p:ext uri="{BB962C8B-B14F-4D97-AF65-F5344CB8AC3E}">
        <p14:creationId xmlns:p14="http://schemas.microsoft.com/office/powerpoint/2010/main" val="214199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3EABFE-6781-9045-8878-832D735974C6}"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707739-079A-6C49-940D-0596E07DFE42}" type="slidenum">
              <a:rPr lang="en-US" smtClean="0"/>
              <a:t>‹#›</a:t>
            </a:fld>
            <a:endParaRPr lang="en-US" dirty="0"/>
          </a:p>
        </p:txBody>
      </p:sp>
    </p:spTree>
    <p:extLst>
      <p:ext uri="{BB962C8B-B14F-4D97-AF65-F5344CB8AC3E}">
        <p14:creationId xmlns:p14="http://schemas.microsoft.com/office/powerpoint/2010/main" val="189075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GB"/>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73EABFE-6781-9045-8878-832D735974C6}"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707739-079A-6C49-940D-0596E07DFE42}" type="slidenum">
              <a:rPr lang="en-US" smtClean="0"/>
              <a:t>‹#›</a:t>
            </a:fld>
            <a:endParaRPr lang="en-US" dirty="0"/>
          </a:p>
        </p:txBody>
      </p:sp>
    </p:spTree>
    <p:extLst>
      <p:ext uri="{BB962C8B-B14F-4D97-AF65-F5344CB8AC3E}">
        <p14:creationId xmlns:p14="http://schemas.microsoft.com/office/powerpoint/2010/main" val="330495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73EABFE-6781-9045-8878-832D735974C6}" type="datetimeFigureOut">
              <a:rPr lang="en-US" smtClean="0"/>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707739-079A-6C49-940D-0596E07DFE42}" type="slidenum">
              <a:rPr lang="en-US" smtClean="0"/>
              <a:t>‹#›</a:t>
            </a:fld>
            <a:endParaRPr lang="en-US" dirty="0"/>
          </a:p>
        </p:txBody>
      </p:sp>
    </p:spTree>
    <p:extLst>
      <p:ext uri="{BB962C8B-B14F-4D97-AF65-F5344CB8AC3E}">
        <p14:creationId xmlns:p14="http://schemas.microsoft.com/office/powerpoint/2010/main" val="3075210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73EABFE-6781-9045-8878-832D735974C6}" type="datetimeFigureOut">
              <a:rPr lang="en-US" smtClean="0"/>
              <a:t>3/26/2021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707739-079A-6C49-940D-0596E07DFE42}" type="slidenum">
              <a:rPr lang="en-US" smtClean="0"/>
              <a:t>‹#›</a:t>
            </a:fld>
            <a:endParaRPr lang="en-US" dirty="0"/>
          </a:p>
        </p:txBody>
      </p:sp>
    </p:spTree>
    <p:extLst>
      <p:ext uri="{BB962C8B-B14F-4D97-AF65-F5344CB8AC3E}">
        <p14:creationId xmlns:p14="http://schemas.microsoft.com/office/powerpoint/2010/main" val="136167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73EABFE-6781-9045-8878-832D735974C6}" type="datetimeFigureOut">
              <a:rPr lang="en-US" smtClean="0"/>
              <a:t>3/26/2021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707739-079A-6C49-940D-0596E07DFE42}" type="slidenum">
              <a:rPr lang="en-US" smtClean="0"/>
              <a:t>‹#›</a:t>
            </a:fld>
            <a:endParaRPr lang="en-US" dirty="0"/>
          </a:p>
        </p:txBody>
      </p:sp>
    </p:spTree>
    <p:extLst>
      <p:ext uri="{BB962C8B-B14F-4D97-AF65-F5344CB8AC3E}">
        <p14:creationId xmlns:p14="http://schemas.microsoft.com/office/powerpoint/2010/main" val="129012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73EABFE-6781-9045-8878-832D735974C6}" type="datetimeFigureOut">
              <a:rPr lang="en-US" smtClean="0"/>
              <a:t>3/26/2021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707739-079A-6C49-940D-0596E07DFE42}" type="slidenum">
              <a:rPr lang="en-US" smtClean="0"/>
              <a:t>‹#›</a:t>
            </a:fld>
            <a:endParaRPr lang="en-US" dirty="0"/>
          </a:p>
        </p:txBody>
      </p:sp>
    </p:spTree>
    <p:extLst>
      <p:ext uri="{BB962C8B-B14F-4D97-AF65-F5344CB8AC3E}">
        <p14:creationId xmlns:p14="http://schemas.microsoft.com/office/powerpoint/2010/main" val="55812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GB"/>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73EABFE-6781-9045-8878-832D735974C6}" type="datetimeFigureOut">
              <a:rPr lang="en-US" smtClean="0"/>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707739-079A-6C49-940D-0596E07DFE42}" type="slidenum">
              <a:rPr lang="en-US" smtClean="0"/>
              <a:t>‹#›</a:t>
            </a:fld>
            <a:endParaRPr lang="en-US" dirty="0"/>
          </a:p>
        </p:txBody>
      </p:sp>
    </p:spTree>
    <p:extLst>
      <p:ext uri="{BB962C8B-B14F-4D97-AF65-F5344CB8AC3E}">
        <p14:creationId xmlns:p14="http://schemas.microsoft.com/office/powerpoint/2010/main" val="112274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73EABFE-6781-9045-8878-832D735974C6}" type="datetimeFigureOut">
              <a:rPr lang="en-US" smtClean="0"/>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707739-079A-6C49-940D-0596E07DFE42}" type="slidenum">
              <a:rPr lang="en-US" smtClean="0"/>
              <a:t>‹#›</a:t>
            </a:fld>
            <a:endParaRPr lang="en-US" dirty="0"/>
          </a:p>
        </p:txBody>
      </p:sp>
    </p:spTree>
    <p:extLst>
      <p:ext uri="{BB962C8B-B14F-4D97-AF65-F5344CB8AC3E}">
        <p14:creationId xmlns:p14="http://schemas.microsoft.com/office/powerpoint/2010/main" val="487509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73EABFE-6781-9045-8878-832D735974C6}" type="datetimeFigureOut">
              <a:rPr lang="en-US" smtClean="0"/>
              <a:t>3/26/2021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5707739-079A-6C49-940D-0596E07DFE42}" type="slidenum">
              <a:rPr lang="en-US" smtClean="0"/>
              <a:t>‹#›</a:t>
            </a:fld>
            <a:endParaRPr lang="en-US" dirty="0"/>
          </a:p>
        </p:txBody>
      </p:sp>
    </p:spTree>
    <p:extLst>
      <p:ext uri="{BB962C8B-B14F-4D97-AF65-F5344CB8AC3E}">
        <p14:creationId xmlns:p14="http://schemas.microsoft.com/office/powerpoint/2010/main" val="4062650860"/>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14.xml"/><Relationship Id="rId4" Type="http://schemas.openxmlformats.org/officeDocument/2006/relationships/image" Target="../media/image8.tiff"/></Relationships>
</file>

<file path=ppt/slides/_rels/slide4.xml.rels><?xml version="1.0" encoding="UTF-8" standalone="yes"?>
<Relationships xmlns="http://schemas.openxmlformats.org/package/2006/relationships"><Relationship Id="rId3" Type="http://schemas.openxmlformats.org/officeDocument/2006/relationships/hyperlink" Target="https://www.mcafee.com/consumer/en-gb/landing-page/direct/sem/mtp-family/desktop/abt/percent-off/brand-ad-vara.html?tm_local_lp_ab_test_variant=sem_en-gb_percentoff_test_vara&amp;s_tnt=96242%3A1%3A0&amp;adobe_mc_sdid=SDID%3D370B191AC766FBDB-42EE6BEEE2A0067E%7CMCORGID%3DA729776A5245B1590A490D44%40AdobeOrg%7CTS%3D1616154013&amp;adobe_mc_ref=https%3A%2F%2Fwww.bing.com%2F&amp;csrc=bing&amp;csrcl2=main-ad&amp;cctype=desktop-brand&amp;ccstype=&amp;ccoe=direct&amp;ccoel2=sem&amp;pkg_id=521&amp;affid=1487&amp;cid=239542&amp;utm_source=bing&amp;utm_medium=paidsearch&amp;utm_campaign=en-us%3ASearch%3ABrand&amp;utm_content=en-us%3ASearch%3ABrand&amp;utm_term=mcafee&amp;msclkid=395826a2816b1c04816b46f60cf3f710" TargetMode="External"/><Relationship Id="rId2" Type="http://schemas.openxmlformats.org/officeDocument/2006/relationships/hyperlink" Target="https://www.activision.com/" TargetMode="External"/><Relationship Id="rId1" Type="http://schemas.openxmlformats.org/officeDocument/2006/relationships/slideLayout" Target="../slideLayouts/slideLayout6.xml"/><Relationship Id="rId4" Type="http://schemas.openxmlformats.org/officeDocument/2006/relationships/hyperlink" Target="https://www.bing.com/aclk?ld=e8JGpMGgDqGMDvFl7_Sd0KPTVUCUxjr2mRTNc5_rm4-Br-5KVaMDBM8nrD5tii4Z7XtXB51XLMZuXnp2e_LVXDRtL1gl7J988H-jvdBNme6kO-Y6e7nfI0UdJEaN_nNhcCG9I6-vsnLkEhWTToTJavi9UT1eUrBPekh8xtQNQ2VL_sTe3bIXNv_ZzbuhaNqLmJX9KGPg&amp;u=aHR0cHMlM2ElMmYlMmZ3d3cuc2h1dHRlcnN0b2NrLmNvbSUyZmRpc2NvdmVyJTJmc3RvY2stYXNzZXRzLXVrLTAyMjAlM2ZwbCUzZFBQQ19CTkdfVUtfQkQtJTI2Y3IlM2RlYyUyNmt3JTNkc2h1dHRlcnN0b2NrJTI1MjB1ayUyNmMzYXBpZHQlM2RwMzEwMDIzNTg3NTUlMjZnY2xpZCUzZDZhZjZhOTlhMTg1NDFkMzNkZjNhYzljZTk1ZTA2MTYyJTI2Z2Nsc3JjJTNkM3AuZHMlMjZtc2Nsa2lkJTNkNmFmNmE5OWExODU0MWQzM2RmM2FjOWNlOTVlMDYxNjIlMjZ1dG1fc291cmNlJTNkYmluZyUyNnV0bV9tZWRpdW0lM2RjcGMlMjZ1dG1fY2FtcGFpZ24lM2RVSy1lbi1JbWFnZXMtQnJhbmQlMjZ1dG1fdGVybSUzZHNodXR0ZXJzdG9jayUyNTIwdWslMjZ1dG1fY29udGVudCUzZEJyYW5kLUdlbmVyaWM&amp;rlid=6af6a99a18541d33df3ac9ce95e0616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66AAC53-5DDF-40A3-95FF-D1063FC42E5B}"/>
              </a:ext>
            </a:extLst>
          </p:cNvPr>
          <p:cNvSpPr>
            <a:spLocks noGrp="1"/>
          </p:cNvSpPr>
          <p:nvPr>
            <p:ph type="subTitle" idx="1"/>
          </p:nvPr>
        </p:nvSpPr>
        <p:spPr>
          <a:xfrm>
            <a:off x="1751012" y="3452627"/>
            <a:ext cx="8689976" cy="1371599"/>
          </a:xfrm>
        </p:spPr>
        <p:txBody>
          <a:bodyPr/>
          <a:lstStyle/>
          <a:p>
            <a:r>
              <a:rPr lang="en-GB" cap="none" dirty="0"/>
              <a:t>By Joseph Colvill</a:t>
            </a:r>
          </a:p>
        </p:txBody>
      </p:sp>
      <p:sp>
        <p:nvSpPr>
          <p:cNvPr id="7" name="Rectangle 6">
            <a:extLst>
              <a:ext uri="{FF2B5EF4-FFF2-40B4-BE49-F238E27FC236}">
                <a16:creationId xmlns:a16="http://schemas.microsoft.com/office/drawing/2014/main" id="{F8455341-CF08-40C1-A328-D6B040FDCABC}"/>
              </a:ext>
            </a:extLst>
          </p:cNvPr>
          <p:cNvSpPr/>
          <p:nvPr/>
        </p:nvSpPr>
        <p:spPr>
          <a:xfrm rot="20521822">
            <a:off x="1763753" y="1193261"/>
            <a:ext cx="8250207" cy="923330"/>
          </a:xfrm>
          <a:prstGeom prst="rect">
            <a:avLst/>
          </a:prstGeom>
          <a:solidFill>
            <a:srgbClr val="00B0F0"/>
          </a:solidFill>
          <a:ln>
            <a:solidFill>
              <a:srgbClr val="FFFF00"/>
            </a:solid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convex"/>
          </a:sp3d>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How to Protect your Devices</a:t>
            </a:r>
          </a:p>
        </p:txBody>
      </p:sp>
    </p:spTree>
    <p:extLst>
      <p:ext uri="{BB962C8B-B14F-4D97-AF65-F5344CB8AC3E}">
        <p14:creationId xmlns:p14="http://schemas.microsoft.com/office/powerpoint/2010/main" val="91185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5EE35-816D-D341-B836-7F4FF7F0F226}"/>
              </a:ext>
            </a:extLst>
          </p:cNvPr>
          <p:cNvSpPr>
            <a:spLocks noGrp="1"/>
          </p:cNvSpPr>
          <p:nvPr>
            <p:ph type="title"/>
          </p:nvPr>
        </p:nvSpPr>
        <p:spPr>
          <a:xfrm>
            <a:off x="734347" y="77191"/>
            <a:ext cx="10364451" cy="1596177"/>
          </a:xfrm>
        </p:spPr>
        <p:txBody>
          <a:bodyPr/>
          <a:lstStyle/>
          <a:p>
            <a:pPr algn="ctr"/>
            <a:r>
              <a:rPr lang="en-US" cap="none" dirty="0"/>
              <a:t>The Pitch/The Audience/The Theme (Brief) </a:t>
            </a:r>
          </a:p>
        </p:txBody>
      </p:sp>
      <p:sp>
        <p:nvSpPr>
          <p:cNvPr id="4" name="TextBox 3">
            <a:extLst>
              <a:ext uri="{FF2B5EF4-FFF2-40B4-BE49-F238E27FC236}">
                <a16:creationId xmlns:a16="http://schemas.microsoft.com/office/drawing/2014/main" id="{A0A52FDD-31BF-4942-BF2D-5DD72DDE5F25}"/>
              </a:ext>
            </a:extLst>
          </p:cNvPr>
          <p:cNvSpPr txBox="1"/>
          <p:nvPr/>
        </p:nvSpPr>
        <p:spPr>
          <a:xfrm>
            <a:off x="123130" y="1417793"/>
            <a:ext cx="12068869" cy="5293757"/>
          </a:xfrm>
          <a:prstGeom prst="rect">
            <a:avLst/>
          </a:prstGeom>
          <a:noFill/>
        </p:spPr>
        <p:txBody>
          <a:bodyPr wrap="square" rtlCol="0">
            <a:spAutoFit/>
          </a:bodyPr>
          <a:lstStyle/>
          <a:p>
            <a:pPr algn="l"/>
            <a:r>
              <a:rPr lang="en-US" sz="2000" dirty="0"/>
              <a:t>My idea is to tell or teaches people how to protect the devices for virus. some subject is how to protect it and how to stop it. What kind of software to download and how much it. furthermore, </a:t>
            </a:r>
            <a:r>
              <a:rPr lang="en-GB" sz="2000" dirty="0"/>
              <a:t>I’m</a:t>
            </a:r>
            <a:r>
              <a:rPr lang="en-US" sz="2000" dirty="0"/>
              <a:t> doing documentary, the thing that </a:t>
            </a:r>
            <a:r>
              <a:rPr lang="en-GB" sz="2000" dirty="0"/>
              <a:t>I</a:t>
            </a:r>
            <a:r>
              <a:rPr lang="en-US" sz="2000" dirty="0"/>
              <a:t> want to design a leaflet also design website. </a:t>
            </a:r>
            <a:r>
              <a:rPr lang="en-GB" sz="2000" dirty="0"/>
              <a:t>I</a:t>
            </a:r>
            <a:r>
              <a:rPr lang="en-US" sz="2000" dirty="0"/>
              <a:t> know how to design a website because </a:t>
            </a:r>
            <a:r>
              <a:rPr lang="en-GB" sz="2000" dirty="0"/>
              <a:t>I</a:t>
            </a:r>
            <a:r>
              <a:rPr lang="en-US" sz="2000" dirty="0"/>
              <a:t> did course on designing on </a:t>
            </a:r>
            <a:r>
              <a:rPr lang="en-GB" sz="2000" dirty="0"/>
              <a:t>dream weaver</a:t>
            </a:r>
            <a:r>
              <a:rPr lang="en-US" sz="2000" dirty="0"/>
              <a:t> and the plan with leaflet is to make colorful and have image on it. plus </a:t>
            </a:r>
            <a:r>
              <a:rPr lang="en-GB" sz="2000" dirty="0"/>
              <a:t>I </a:t>
            </a:r>
            <a:r>
              <a:rPr lang="en-US" sz="2000" dirty="0"/>
              <a:t>will have reference in the leaflet and on the website. My strength this designing the website. Also, I love design website because it is fun and it is amazing.</a:t>
            </a:r>
          </a:p>
          <a:p>
            <a:pPr algn="l"/>
            <a:endParaRPr lang="en-US" sz="2000" dirty="0"/>
          </a:p>
          <a:p>
            <a:pPr algn="l"/>
            <a:r>
              <a:rPr lang="en-US" sz="2000" dirty="0"/>
              <a:t> In the past year I have design- it was digital and physical of the robot. </a:t>
            </a:r>
            <a:r>
              <a:rPr lang="en-GB" sz="2000" dirty="0"/>
              <a:t>The audience for this is men or women that have device that they’re using that.  I think the age for is roughly young adult to oldy person. It to help them to prevent their information to leak. It’s can help the parent to protect their kids so it does get them into trouble.  </a:t>
            </a:r>
          </a:p>
          <a:p>
            <a:pPr algn="l"/>
            <a:endParaRPr lang="en-GB" sz="2000" dirty="0"/>
          </a:p>
          <a:p>
            <a:r>
              <a:rPr lang="en-GB" sz="2000" dirty="0"/>
              <a:t>The theme are use my skill, knowledge and understanding of developed that is self-directed to what I want to do. In the personal reflective of the journal to have record of the my idea and perception. I have this project live in front of people at Deershed Festival what is three-day long. This project theme is incognito. I have to explain how the computer virus use incognito. Plus, Deershed Festival at there it will have to be the theme.  </a:t>
            </a:r>
          </a:p>
          <a:p>
            <a:pPr algn="l"/>
            <a:endParaRPr lang="en-GB" sz="2000" dirty="0"/>
          </a:p>
          <a:p>
            <a:pPr algn="l"/>
            <a:endParaRPr lang="en-US" dirty="0"/>
          </a:p>
        </p:txBody>
      </p:sp>
      <p:pic>
        <p:nvPicPr>
          <p:cNvPr id="8" name="Picture 7">
            <a:extLst>
              <a:ext uri="{FF2B5EF4-FFF2-40B4-BE49-F238E27FC236}">
                <a16:creationId xmlns:a16="http://schemas.microsoft.com/office/drawing/2014/main" id="{C05DBE6A-6E62-E04F-BBA1-C05C0C68194F}"/>
              </a:ext>
            </a:extLst>
          </p:cNvPr>
          <p:cNvPicPr>
            <a:picLocks noChangeAspect="1"/>
          </p:cNvPicPr>
          <p:nvPr/>
        </p:nvPicPr>
        <p:blipFill>
          <a:blip r:embed="rId2"/>
          <a:stretch>
            <a:fillRect/>
          </a:stretch>
        </p:blipFill>
        <p:spPr>
          <a:xfrm>
            <a:off x="0" y="0"/>
            <a:ext cx="1147297" cy="1173137"/>
          </a:xfrm>
          <a:prstGeom prst="rect">
            <a:avLst/>
          </a:prstGeom>
        </p:spPr>
      </p:pic>
      <p:pic>
        <p:nvPicPr>
          <p:cNvPr id="9" name="Picture 8">
            <a:extLst>
              <a:ext uri="{FF2B5EF4-FFF2-40B4-BE49-F238E27FC236}">
                <a16:creationId xmlns:a16="http://schemas.microsoft.com/office/drawing/2014/main" id="{CF525F55-E2E6-2D43-A06F-8ACA045CC1A5}"/>
              </a:ext>
            </a:extLst>
          </p:cNvPr>
          <p:cNvPicPr>
            <a:picLocks noChangeAspect="1"/>
          </p:cNvPicPr>
          <p:nvPr/>
        </p:nvPicPr>
        <p:blipFill>
          <a:blip r:embed="rId3"/>
          <a:stretch>
            <a:fillRect/>
          </a:stretch>
        </p:blipFill>
        <p:spPr>
          <a:xfrm>
            <a:off x="10005598" y="1"/>
            <a:ext cx="2186401" cy="1271682"/>
          </a:xfrm>
          <a:prstGeom prst="rect">
            <a:avLst/>
          </a:prstGeom>
        </p:spPr>
      </p:pic>
    </p:spTree>
    <p:extLst>
      <p:ext uri="{BB962C8B-B14F-4D97-AF65-F5344CB8AC3E}">
        <p14:creationId xmlns:p14="http://schemas.microsoft.com/office/powerpoint/2010/main" val="3736747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4FEA8-5C7B-B04B-9033-055628E9E22D}"/>
              </a:ext>
            </a:extLst>
          </p:cNvPr>
          <p:cNvSpPr>
            <a:spLocks noGrp="1"/>
          </p:cNvSpPr>
          <p:nvPr>
            <p:ph type="body" idx="1"/>
          </p:nvPr>
        </p:nvSpPr>
        <p:spPr>
          <a:xfrm>
            <a:off x="119365" y="1304748"/>
            <a:ext cx="3298976" cy="576262"/>
          </a:xfrm>
        </p:spPr>
        <p:txBody>
          <a:bodyPr/>
          <a:lstStyle/>
          <a:p>
            <a:r>
              <a:rPr lang="en-US" dirty="0"/>
              <a:t>L</a:t>
            </a:r>
            <a:r>
              <a:rPr lang="en-US" cap="none" dirty="0"/>
              <a:t>eaflet’s plan</a:t>
            </a:r>
            <a:endParaRPr lang="en-US" dirty="0"/>
          </a:p>
        </p:txBody>
      </p:sp>
      <p:sp>
        <p:nvSpPr>
          <p:cNvPr id="4" name="Text Placeholder 3">
            <a:extLst>
              <a:ext uri="{FF2B5EF4-FFF2-40B4-BE49-F238E27FC236}">
                <a16:creationId xmlns:a16="http://schemas.microsoft.com/office/drawing/2014/main" id="{391FD0A4-C539-AF4E-AE7E-F103FC19F630}"/>
              </a:ext>
            </a:extLst>
          </p:cNvPr>
          <p:cNvSpPr>
            <a:spLocks noGrp="1"/>
          </p:cNvSpPr>
          <p:nvPr>
            <p:ph type="body" sz="half" idx="15"/>
          </p:nvPr>
        </p:nvSpPr>
        <p:spPr>
          <a:xfrm>
            <a:off x="41463" y="2656775"/>
            <a:ext cx="3298976" cy="2953259"/>
          </a:xfrm>
        </p:spPr>
        <p:txBody>
          <a:bodyPr>
            <a:noAutofit/>
          </a:bodyPr>
          <a:lstStyle/>
          <a:p>
            <a:pPr marL="285750" indent="-285750">
              <a:buFont typeface="Arial" panose="020B0604020202020204" pitchFamily="34" charset="0"/>
              <a:buChar char="•"/>
            </a:pPr>
            <a:r>
              <a:rPr lang="en-US" sz="2000" dirty="0"/>
              <a:t>T</a:t>
            </a:r>
            <a:r>
              <a:rPr lang="en-US" sz="2000" cap="none" dirty="0"/>
              <a:t>his will have colorful image and background</a:t>
            </a:r>
            <a:r>
              <a:rPr lang="en-US" sz="2000" dirty="0"/>
              <a:t>.</a:t>
            </a:r>
          </a:p>
          <a:p>
            <a:pPr marL="285750" indent="-285750">
              <a:buFont typeface="Arial" panose="020B0604020202020204" pitchFamily="34" charset="0"/>
              <a:buChar char="•"/>
            </a:pPr>
            <a:r>
              <a:rPr lang="en-US" sz="2000" dirty="0"/>
              <a:t>T</a:t>
            </a:r>
            <a:r>
              <a:rPr lang="en-US" sz="2000" cap="none" dirty="0"/>
              <a:t>he</a:t>
            </a:r>
            <a:r>
              <a:rPr lang="en-US" sz="2000" dirty="0"/>
              <a:t> </a:t>
            </a:r>
            <a:r>
              <a:rPr lang="en-US" sz="2000" cap="none" dirty="0"/>
              <a:t>leaflet will have about 5 page . </a:t>
            </a:r>
          </a:p>
          <a:p>
            <a:pPr marL="285750" indent="-285750">
              <a:buFont typeface="Arial" panose="020B0604020202020204" pitchFamily="34" charset="0"/>
              <a:buChar char="•"/>
            </a:pPr>
            <a:r>
              <a:rPr lang="en-US" sz="2000" cap="none" dirty="0"/>
              <a:t>This will have link to reference and to the website.</a:t>
            </a:r>
          </a:p>
          <a:p>
            <a:pPr marL="285750" indent="-285750">
              <a:buFont typeface="Arial" panose="020B0604020202020204" pitchFamily="34" charset="0"/>
              <a:buChar char="•"/>
            </a:pPr>
            <a:r>
              <a:rPr lang="en-US" sz="2000" cap="none" dirty="0"/>
              <a:t>The deadline to be done </a:t>
            </a:r>
            <a:r>
              <a:rPr lang="en-US" sz="2000" dirty="0"/>
              <a:t>30/04/2021</a:t>
            </a:r>
            <a:r>
              <a:rPr lang="en-US" sz="2000" cap="none" dirty="0"/>
              <a:t>.</a:t>
            </a:r>
          </a:p>
          <a:p>
            <a:pPr marL="285750" indent="-285750">
              <a:buFont typeface="Arial" panose="020B0604020202020204" pitchFamily="34" charset="0"/>
              <a:buChar char="•"/>
            </a:pPr>
            <a:endParaRPr lang="en-US" sz="1200" dirty="0"/>
          </a:p>
        </p:txBody>
      </p:sp>
      <p:sp>
        <p:nvSpPr>
          <p:cNvPr id="7" name="Text Placeholder 6">
            <a:extLst>
              <a:ext uri="{FF2B5EF4-FFF2-40B4-BE49-F238E27FC236}">
                <a16:creationId xmlns:a16="http://schemas.microsoft.com/office/drawing/2014/main" id="{9E303A23-615F-9B4D-A932-7E46EDADEB25}"/>
              </a:ext>
            </a:extLst>
          </p:cNvPr>
          <p:cNvSpPr>
            <a:spLocks noGrp="1"/>
          </p:cNvSpPr>
          <p:nvPr>
            <p:ph type="body" sz="quarter" idx="13"/>
          </p:nvPr>
        </p:nvSpPr>
        <p:spPr>
          <a:xfrm>
            <a:off x="4751952" y="1247189"/>
            <a:ext cx="3304928" cy="576262"/>
          </a:xfrm>
        </p:spPr>
        <p:txBody>
          <a:bodyPr/>
          <a:lstStyle/>
          <a:p>
            <a:r>
              <a:rPr lang="en-US" dirty="0"/>
              <a:t>W</a:t>
            </a:r>
            <a:r>
              <a:rPr lang="en-US" cap="none" dirty="0"/>
              <a:t>ebsite’s</a:t>
            </a:r>
            <a:r>
              <a:rPr lang="en-US" dirty="0"/>
              <a:t> P</a:t>
            </a:r>
            <a:r>
              <a:rPr lang="en-US" cap="none" dirty="0"/>
              <a:t>lan</a:t>
            </a:r>
            <a:endParaRPr lang="en-US" dirty="0"/>
          </a:p>
        </p:txBody>
      </p:sp>
      <p:sp>
        <p:nvSpPr>
          <p:cNvPr id="8" name="Text Placeholder 7">
            <a:extLst>
              <a:ext uri="{FF2B5EF4-FFF2-40B4-BE49-F238E27FC236}">
                <a16:creationId xmlns:a16="http://schemas.microsoft.com/office/drawing/2014/main" id="{64A0D788-C83F-EC42-928C-918BB42C2AE3}"/>
              </a:ext>
            </a:extLst>
          </p:cNvPr>
          <p:cNvSpPr>
            <a:spLocks noGrp="1"/>
          </p:cNvSpPr>
          <p:nvPr>
            <p:ph type="body" sz="half" idx="17"/>
          </p:nvPr>
        </p:nvSpPr>
        <p:spPr>
          <a:xfrm>
            <a:off x="4896791" y="1966624"/>
            <a:ext cx="3622229" cy="2847845"/>
          </a:xfrm>
        </p:spPr>
        <p:txBody>
          <a:bodyPr>
            <a:noAutofit/>
          </a:bodyPr>
          <a:lstStyle/>
          <a:p>
            <a:pPr marL="285750" indent="-285750">
              <a:buFont typeface="Arial" panose="020B0604020202020204" pitchFamily="34" charset="0"/>
              <a:buChar char="•"/>
            </a:pPr>
            <a:r>
              <a:rPr lang="en-US" sz="2000" dirty="0"/>
              <a:t>T</a:t>
            </a:r>
            <a:r>
              <a:rPr lang="en-US" sz="2000" cap="none" dirty="0"/>
              <a:t>he website will be have advance information.</a:t>
            </a:r>
          </a:p>
          <a:p>
            <a:pPr marL="285750" indent="-285750">
              <a:buFont typeface="Arial" panose="020B0604020202020204" pitchFamily="34" charset="0"/>
              <a:buChar char="•"/>
            </a:pPr>
            <a:r>
              <a:rPr lang="en-US" sz="2000" dirty="0"/>
              <a:t>S</a:t>
            </a:r>
            <a:r>
              <a:rPr lang="en-US" sz="2000" cap="none" dirty="0"/>
              <a:t>ome different information on different and it will about 5-7 page</a:t>
            </a:r>
            <a:r>
              <a:rPr lang="en-US" sz="2000" dirty="0"/>
              <a:t>.</a:t>
            </a:r>
          </a:p>
          <a:p>
            <a:pPr marL="285750" indent="-285750">
              <a:buFont typeface="Arial" panose="020B0604020202020204" pitchFamily="34" charset="0"/>
              <a:buChar char="•"/>
            </a:pPr>
            <a:r>
              <a:rPr lang="en-US" sz="2000" dirty="0"/>
              <a:t>I</a:t>
            </a:r>
            <a:r>
              <a:rPr lang="en-US" sz="2000" cap="none" dirty="0"/>
              <a:t>t</a:t>
            </a:r>
            <a:r>
              <a:rPr lang="en-US" sz="2000" dirty="0"/>
              <a:t> </a:t>
            </a:r>
            <a:r>
              <a:rPr lang="en-US" sz="2000" cap="none" dirty="0"/>
              <a:t>will colorful vocabulary.</a:t>
            </a:r>
          </a:p>
          <a:p>
            <a:pPr marL="285750" indent="-285750">
              <a:buFont typeface="Arial" panose="020B0604020202020204" pitchFamily="34" charset="0"/>
              <a:buChar char="•"/>
            </a:pPr>
            <a:r>
              <a:rPr lang="en-US" sz="2000" dirty="0"/>
              <a:t>A</a:t>
            </a:r>
            <a:r>
              <a:rPr lang="en-US" sz="2000" cap="none" dirty="0"/>
              <a:t>lso it will reference and the link to buy and maybe  company phone and (the country).</a:t>
            </a:r>
          </a:p>
          <a:p>
            <a:pPr marL="285750" indent="-285750">
              <a:buFont typeface="Arial" panose="020B0604020202020204" pitchFamily="34" charset="0"/>
              <a:buChar char="•"/>
            </a:pPr>
            <a:r>
              <a:rPr lang="en-US" sz="2000" cap="none" dirty="0"/>
              <a:t>The deadline to be done 26/04/2021.</a:t>
            </a:r>
            <a:endParaRPr lang="en-US" sz="2000" dirty="0"/>
          </a:p>
        </p:txBody>
      </p:sp>
      <p:pic>
        <p:nvPicPr>
          <p:cNvPr id="10" name="Picture 9">
            <a:extLst>
              <a:ext uri="{FF2B5EF4-FFF2-40B4-BE49-F238E27FC236}">
                <a16:creationId xmlns:a16="http://schemas.microsoft.com/office/drawing/2014/main" id="{B3C3B7E4-2781-AC4C-8304-077C8987DED0}"/>
              </a:ext>
            </a:extLst>
          </p:cNvPr>
          <p:cNvPicPr>
            <a:picLocks noChangeAspect="1"/>
          </p:cNvPicPr>
          <p:nvPr/>
        </p:nvPicPr>
        <p:blipFill>
          <a:blip r:embed="rId2"/>
          <a:stretch>
            <a:fillRect/>
          </a:stretch>
        </p:blipFill>
        <p:spPr>
          <a:xfrm>
            <a:off x="44132" y="-31620"/>
            <a:ext cx="1379889" cy="1240153"/>
          </a:xfrm>
          <a:prstGeom prst="rect">
            <a:avLst/>
          </a:prstGeom>
        </p:spPr>
      </p:pic>
      <p:pic>
        <p:nvPicPr>
          <p:cNvPr id="12" name="Picture 11">
            <a:extLst>
              <a:ext uri="{FF2B5EF4-FFF2-40B4-BE49-F238E27FC236}">
                <a16:creationId xmlns:a16="http://schemas.microsoft.com/office/drawing/2014/main" id="{3935D246-343A-DB48-BF1D-E066C2CF0409}"/>
              </a:ext>
            </a:extLst>
          </p:cNvPr>
          <p:cNvPicPr>
            <a:picLocks noChangeAspect="1"/>
          </p:cNvPicPr>
          <p:nvPr/>
        </p:nvPicPr>
        <p:blipFill>
          <a:blip r:embed="rId3"/>
          <a:stretch>
            <a:fillRect/>
          </a:stretch>
        </p:blipFill>
        <p:spPr>
          <a:xfrm>
            <a:off x="3340439" y="5891046"/>
            <a:ext cx="1915042" cy="852392"/>
          </a:xfrm>
          <a:prstGeom prst="rect">
            <a:avLst/>
          </a:prstGeom>
        </p:spPr>
      </p:pic>
      <p:sp>
        <p:nvSpPr>
          <p:cNvPr id="14" name="TextBox 13">
            <a:extLst>
              <a:ext uri="{FF2B5EF4-FFF2-40B4-BE49-F238E27FC236}">
                <a16:creationId xmlns:a16="http://schemas.microsoft.com/office/drawing/2014/main" id="{54F4A5B4-AC11-EB46-B996-60AE32EC027C}"/>
              </a:ext>
            </a:extLst>
          </p:cNvPr>
          <p:cNvSpPr txBox="1"/>
          <p:nvPr/>
        </p:nvSpPr>
        <p:spPr>
          <a:xfrm>
            <a:off x="8981161" y="1504959"/>
            <a:ext cx="1916482" cy="461665"/>
          </a:xfrm>
          <a:prstGeom prst="rect">
            <a:avLst/>
          </a:prstGeom>
          <a:noFill/>
        </p:spPr>
        <p:txBody>
          <a:bodyPr wrap="square" rtlCol="0">
            <a:spAutoFit/>
          </a:bodyPr>
          <a:lstStyle/>
          <a:p>
            <a:r>
              <a:rPr lang="en-GB" sz="2400" dirty="0"/>
              <a:t>Survey’s Plan</a:t>
            </a:r>
            <a:endParaRPr lang="en-US" sz="2400" dirty="0"/>
          </a:p>
        </p:txBody>
      </p:sp>
      <p:sp>
        <p:nvSpPr>
          <p:cNvPr id="15" name="TextBox 14">
            <a:extLst>
              <a:ext uri="{FF2B5EF4-FFF2-40B4-BE49-F238E27FC236}">
                <a16:creationId xmlns:a16="http://schemas.microsoft.com/office/drawing/2014/main" id="{8DBD56A2-97D5-3149-AD5D-484738FC9101}"/>
              </a:ext>
            </a:extLst>
          </p:cNvPr>
          <p:cNvSpPr txBox="1"/>
          <p:nvPr/>
        </p:nvSpPr>
        <p:spPr>
          <a:xfrm>
            <a:off x="8990801" y="2656775"/>
            <a:ext cx="2451725" cy="2554545"/>
          </a:xfrm>
          <a:prstGeom prst="rect">
            <a:avLst/>
          </a:prstGeom>
          <a:noFill/>
        </p:spPr>
        <p:txBody>
          <a:bodyPr wrap="square" rtlCol="0">
            <a:spAutoFit/>
          </a:bodyPr>
          <a:lstStyle/>
          <a:p>
            <a:pPr algn="l"/>
            <a:r>
              <a:rPr lang="en-US" sz="2000" dirty="0"/>
              <a:t>This will be survey on the Leaflet and Website and will be feedback and change thing on the proposal.</a:t>
            </a:r>
          </a:p>
          <a:p>
            <a:pPr algn="l"/>
            <a:endParaRPr lang="en-US" sz="2000" dirty="0"/>
          </a:p>
          <a:p>
            <a:r>
              <a:rPr lang="en-US" sz="2000" dirty="0"/>
              <a:t>This deadline to be done is 14/04/2021.</a:t>
            </a:r>
          </a:p>
        </p:txBody>
      </p:sp>
      <p:pic>
        <p:nvPicPr>
          <p:cNvPr id="17" name="Picture 16">
            <a:extLst>
              <a:ext uri="{FF2B5EF4-FFF2-40B4-BE49-F238E27FC236}">
                <a16:creationId xmlns:a16="http://schemas.microsoft.com/office/drawing/2014/main" id="{27482D94-C32B-F545-84CC-738382133EC3}"/>
              </a:ext>
            </a:extLst>
          </p:cNvPr>
          <p:cNvPicPr>
            <a:picLocks noChangeAspect="1"/>
          </p:cNvPicPr>
          <p:nvPr/>
        </p:nvPicPr>
        <p:blipFill>
          <a:blip r:embed="rId4"/>
          <a:stretch>
            <a:fillRect/>
          </a:stretch>
        </p:blipFill>
        <p:spPr>
          <a:xfrm>
            <a:off x="10516118" y="148978"/>
            <a:ext cx="1631750" cy="1072125"/>
          </a:xfrm>
          <a:prstGeom prst="rect">
            <a:avLst/>
          </a:prstGeom>
        </p:spPr>
      </p:pic>
      <p:sp>
        <p:nvSpPr>
          <p:cNvPr id="2" name="Title 1">
            <a:extLst>
              <a:ext uri="{FF2B5EF4-FFF2-40B4-BE49-F238E27FC236}">
                <a16:creationId xmlns:a16="http://schemas.microsoft.com/office/drawing/2014/main" id="{98282299-7F67-BA4C-B739-D10F927D5BAB}"/>
              </a:ext>
            </a:extLst>
          </p:cNvPr>
          <p:cNvSpPr>
            <a:spLocks noGrp="1"/>
          </p:cNvSpPr>
          <p:nvPr>
            <p:ph type="title"/>
          </p:nvPr>
        </p:nvSpPr>
        <p:spPr>
          <a:xfrm>
            <a:off x="1078074" y="-127835"/>
            <a:ext cx="10364452" cy="1605094"/>
          </a:xfrm>
        </p:spPr>
        <p:txBody>
          <a:bodyPr/>
          <a:lstStyle/>
          <a:p>
            <a:r>
              <a:rPr lang="en-US" dirty="0">
                <a:solidFill>
                  <a:schemeClr val="accent3">
                    <a:lumMod val="40000"/>
                    <a:lumOff val="60000"/>
                  </a:schemeClr>
                </a:solidFill>
              </a:rPr>
              <a:t>D</a:t>
            </a:r>
            <a:r>
              <a:rPr lang="en-US" cap="none" dirty="0">
                <a:solidFill>
                  <a:schemeClr val="accent3">
                    <a:lumMod val="40000"/>
                    <a:lumOff val="60000"/>
                  </a:schemeClr>
                </a:solidFill>
              </a:rPr>
              <a:t>esign</a:t>
            </a:r>
            <a:r>
              <a:rPr lang="en-US" dirty="0">
                <a:solidFill>
                  <a:schemeClr val="accent3">
                    <a:lumMod val="40000"/>
                    <a:lumOff val="60000"/>
                  </a:schemeClr>
                </a:solidFill>
              </a:rPr>
              <a:t> </a:t>
            </a:r>
            <a:r>
              <a:rPr lang="en-US" dirty="0">
                <a:solidFill>
                  <a:schemeClr val="accent3">
                    <a:lumMod val="40000"/>
                    <a:lumOff val="60000"/>
                  </a:schemeClr>
                </a:solidFill>
                <a:effectLst/>
              </a:rPr>
              <a:t>P</a:t>
            </a:r>
            <a:r>
              <a:rPr lang="en-US" cap="none" dirty="0">
                <a:solidFill>
                  <a:schemeClr val="accent3">
                    <a:lumMod val="40000"/>
                    <a:lumOff val="60000"/>
                  </a:schemeClr>
                </a:solidFill>
                <a:effectLst/>
              </a:rPr>
              <a:t>lans</a:t>
            </a:r>
            <a:r>
              <a:rPr lang="en-US" cap="none" dirty="0">
                <a:solidFill>
                  <a:schemeClr val="accent3">
                    <a:lumMod val="40000"/>
                    <a:lumOff val="60000"/>
                  </a:schemeClr>
                </a:solidFill>
              </a:rPr>
              <a:t> &amp; Production</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3107187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heel(1)">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heel(1)">
                                      <p:cBhvr>
                                        <p:cTn id="15" dur="2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heel(1)">
                                      <p:cBhvr>
                                        <p:cTn id="20" dur="20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heel(1)">
                                      <p:cBhvr>
                                        <p:cTn id="25" dur="2000"/>
                                        <p:tgtEl>
                                          <p:spTgt spid="4">
                                            <p:txEl>
                                              <p:pRg st="3" end="3"/>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heel(1)">
                                      <p:cBhvr>
                                        <p:cTn id="28" dur="2000"/>
                                        <p:tgtEl>
                                          <p:spTgt spid="7">
                                            <p:txEl>
                                              <p:pRg st="0" end="0"/>
                                            </p:tx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wheel(1)">
                                      <p:cBhvr>
                                        <p:cTn id="31" dur="20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wheel(1)">
                                      <p:cBhvr>
                                        <p:cTn id="36" dur="2000"/>
                                        <p:tgtEl>
                                          <p:spTgt spid="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wheel(1)">
                                      <p:cBhvr>
                                        <p:cTn id="41" dur="2000"/>
                                        <p:tgtEl>
                                          <p:spTgt spid="8">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8">
                                            <p:txEl>
                                              <p:pRg st="3" end="3"/>
                                            </p:txEl>
                                          </p:spTgt>
                                        </p:tgtEl>
                                        <p:attrNameLst>
                                          <p:attrName>style.visibility</p:attrName>
                                        </p:attrNameLst>
                                      </p:cBhvr>
                                      <p:to>
                                        <p:strVal val="visible"/>
                                      </p:to>
                                    </p:set>
                                    <p:animEffect transition="in" filter="wheel(1)">
                                      <p:cBhvr>
                                        <p:cTn id="46" dur="2000"/>
                                        <p:tgtEl>
                                          <p:spTgt spid="8">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animEffect transition="in" filter="wheel(1)">
                                      <p:cBhvr>
                                        <p:cTn id="51" dur="2000"/>
                                        <p:tgtEl>
                                          <p:spTgt spid="8">
                                            <p:txEl>
                                              <p:pRg st="4" end="4"/>
                                            </p:txEl>
                                          </p:spTgt>
                                        </p:tgtEl>
                                      </p:cBhvr>
                                    </p:animEffect>
                                  </p:childTnLst>
                                </p:cTn>
                              </p:par>
                              <p:par>
                                <p:cTn id="52" presetID="21" presetClass="entr" presetSubtype="1"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heel(1)">
                                      <p:cBhvr>
                                        <p:cTn id="54" dur="2000"/>
                                        <p:tgtEl>
                                          <p:spTgt spid="10"/>
                                        </p:tgtEl>
                                      </p:cBhvr>
                                    </p:animEffect>
                                  </p:childTnLst>
                                </p:cTn>
                              </p:par>
                              <p:par>
                                <p:cTn id="55" presetID="21" presetClass="entr" presetSubtype="1"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heel(1)">
                                      <p:cBhvr>
                                        <p:cTn id="57" dur="2000"/>
                                        <p:tgtEl>
                                          <p:spTgt spid="12"/>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heel(1)">
                                      <p:cBhvr>
                                        <p:cTn id="60" dur="2000"/>
                                        <p:tgtEl>
                                          <p:spTgt spid="14"/>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heel(1)">
                                      <p:cBhvr>
                                        <p:cTn id="63" dur="2000"/>
                                        <p:tgtEl>
                                          <p:spTgt spid="15"/>
                                        </p:tgtEl>
                                      </p:cBhvr>
                                    </p:animEffect>
                                  </p:childTnLst>
                                </p:cTn>
                              </p:par>
                              <p:par>
                                <p:cTn id="64" presetID="21" presetClass="entr" presetSubtype="1"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heel(1)">
                                      <p:cBhvr>
                                        <p:cTn id="6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7" grpId="0" build="p"/>
      <p:bldP spid="8" grpId="0" build="p"/>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9DEEF-6193-4E64-B03E-E20F8486A2F7}"/>
              </a:ext>
            </a:extLst>
          </p:cNvPr>
          <p:cNvSpPr>
            <a:spLocks noGrp="1"/>
          </p:cNvSpPr>
          <p:nvPr>
            <p:ph type="title"/>
          </p:nvPr>
        </p:nvSpPr>
        <p:spPr>
          <a:xfrm>
            <a:off x="913774" y="153115"/>
            <a:ext cx="10364451" cy="1596177"/>
          </a:xfrm>
        </p:spPr>
        <p:txBody>
          <a:bodyPr/>
          <a:lstStyle/>
          <a:p>
            <a:r>
              <a:rPr lang="en-GB" cap="none" dirty="0">
                <a:effectLst/>
              </a:rPr>
              <a:t>Influences</a:t>
            </a:r>
            <a:r>
              <a:rPr lang="en-GB" dirty="0">
                <a:effectLst/>
              </a:rPr>
              <a:t> </a:t>
            </a:r>
            <a:r>
              <a:rPr lang="en-GB" cap="none" dirty="0">
                <a:effectLst/>
              </a:rPr>
              <a:t>On</a:t>
            </a:r>
            <a:r>
              <a:rPr lang="en-GB" dirty="0">
                <a:effectLst/>
              </a:rPr>
              <a:t> </a:t>
            </a:r>
            <a:r>
              <a:rPr lang="en-GB" cap="none" dirty="0">
                <a:effectLst/>
              </a:rPr>
              <a:t>Your</a:t>
            </a:r>
            <a:r>
              <a:rPr lang="en-GB" dirty="0">
                <a:effectLst/>
              </a:rPr>
              <a:t> i</a:t>
            </a:r>
            <a:r>
              <a:rPr lang="en-GB" cap="none" dirty="0">
                <a:effectLst/>
              </a:rPr>
              <a:t>dea</a:t>
            </a:r>
            <a:endParaRPr lang="en-GB" dirty="0">
              <a:effectLst/>
            </a:endParaRPr>
          </a:p>
        </p:txBody>
      </p:sp>
      <p:sp>
        <p:nvSpPr>
          <p:cNvPr id="5" name="TextBox 4">
            <a:extLst>
              <a:ext uri="{FF2B5EF4-FFF2-40B4-BE49-F238E27FC236}">
                <a16:creationId xmlns:a16="http://schemas.microsoft.com/office/drawing/2014/main" id="{9836176F-09E7-46F5-9C85-AFFC376D5B05}"/>
              </a:ext>
            </a:extLst>
          </p:cNvPr>
          <p:cNvSpPr txBox="1"/>
          <p:nvPr/>
        </p:nvSpPr>
        <p:spPr>
          <a:xfrm>
            <a:off x="502920" y="1264920"/>
            <a:ext cx="11353800" cy="2862322"/>
          </a:xfrm>
          <a:prstGeom prst="rect">
            <a:avLst/>
          </a:prstGeom>
          <a:noFill/>
        </p:spPr>
        <p:txBody>
          <a:bodyPr wrap="square" rtlCol="0">
            <a:spAutoFit/>
          </a:bodyPr>
          <a:lstStyle/>
          <a:p>
            <a:pPr marL="457200" indent="-457200">
              <a:buFont typeface="+mj-lt"/>
              <a:buAutoNum type="arabicPeriod"/>
            </a:pPr>
            <a:r>
              <a:rPr lang="en-GB" sz="2000" dirty="0"/>
              <a:t>One of my influences of design website is activision. The website show design game image that the company screen grip it. Also, it have slide to different image of a game plus, it how you would buy the game. </a:t>
            </a:r>
            <a:r>
              <a:rPr lang="en-GB" dirty="0">
                <a:hlinkClick r:id="rId2"/>
              </a:rPr>
              <a:t>https://www.activision.com</a:t>
            </a:r>
            <a:r>
              <a:rPr lang="en-GB" dirty="0"/>
              <a:t>.</a:t>
            </a:r>
            <a:endParaRPr lang="en-GB" sz="2000" dirty="0"/>
          </a:p>
          <a:p>
            <a:pPr marL="457200" indent="-457200">
              <a:buFont typeface="+mj-lt"/>
              <a:buAutoNum type="arabicPeriod"/>
            </a:pPr>
            <a:r>
              <a:rPr lang="en-GB" sz="2000" dirty="0"/>
              <a:t>The secondary of my influence is McAfee. It is antivirus that explain what software they are using when you have and you can buy or get couple of day for free. Also it have select of what and how much devices you when to buy. </a:t>
            </a:r>
            <a:r>
              <a:rPr lang="en-GB" sz="2000" dirty="0">
                <a:hlinkClick r:id="rId3"/>
              </a:rPr>
              <a:t>McAfee Total Protection 2020 | Antivirus software</a:t>
            </a:r>
            <a:r>
              <a:rPr lang="en-GB" sz="2000" dirty="0"/>
              <a:t>.</a:t>
            </a:r>
          </a:p>
          <a:p>
            <a:pPr marL="457200" indent="-457200">
              <a:buFont typeface="+mj-lt"/>
              <a:buAutoNum type="arabicPeriod"/>
            </a:pPr>
            <a:r>
              <a:rPr lang="en-GB" sz="2000" dirty="0"/>
              <a:t>Three one is Shutterstock. This good add different image or music on a website. It does cost £1.90 per image. </a:t>
            </a:r>
            <a:r>
              <a:rPr lang="en-GB" dirty="0">
                <a:hlinkClick r:id="rId4"/>
              </a:rPr>
              <a:t>https://www.</a:t>
            </a:r>
            <a:r>
              <a:rPr lang="en-GB" b="1" dirty="0">
                <a:hlinkClick r:id="rId4"/>
              </a:rPr>
              <a:t>shutterstock</a:t>
            </a:r>
            <a:r>
              <a:rPr lang="en-GB" dirty="0">
                <a:hlinkClick r:id="rId4"/>
              </a:rPr>
              <a:t>.com</a:t>
            </a:r>
            <a:r>
              <a:rPr lang="en-GB" dirty="0"/>
              <a:t>.</a:t>
            </a:r>
            <a:endParaRPr lang="en-GB" sz="2000" dirty="0"/>
          </a:p>
          <a:p>
            <a:pPr algn="l"/>
            <a:endParaRPr lang="en-GB" sz="2000" dirty="0"/>
          </a:p>
        </p:txBody>
      </p:sp>
    </p:spTree>
    <p:extLst>
      <p:ext uri="{BB962C8B-B14F-4D97-AF65-F5344CB8AC3E}">
        <p14:creationId xmlns:p14="http://schemas.microsoft.com/office/powerpoint/2010/main" val="33303185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76420-A6DB-46DF-B83A-4477E4E02064}"/>
              </a:ext>
            </a:extLst>
          </p:cNvPr>
          <p:cNvSpPr>
            <a:spLocks noGrp="1"/>
          </p:cNvSpPr>
          <p:nvPr>
            <p:ph type="title"/>
          </p:nvPr>
        </p:nvSpPr>
        <p:spPr/>
        <p:txBody>
          <a:bodyPr/>
          <a:lstStyle/>
          <a:p>
            <a:r>
              <a:rPr lang="en-GB" cap="none" dirty="0">
                <a:effectLst/>
              </a:rPr>
              <a:t>Research</a:t>
            </a:r>
            <a:r>
              <a:rPr lang="en-GB" dirty="0">
                <a:effectLst/>
              </a:rPr>
              <a:t> </a:t>
            </a:r>
            <a:r>
              <a:rPr lang="en-GB" cap="none" dirty="0">
                <a:effectLst/>
              </a:rPr>
              <a:t>Method</a:t>
            </a:r>
            <a:endParaRPr lang="en-GB" dirty="0">
              <a:effectLst/>
            </a:endParaRPr>
          </a:p>
        </p:txBody>
      </p:sp>
      <p:sp>
        <p:nvSpPr>
          <p:cNvPr id="4" name="TextBox 3">
            <a:extLst>
              <a:ext uri="{FF2B5EF4-FFF2-40B4-BE49-F238E27FC236}">
                <a16:creationId xmlns:a16="http://schemas.microsoft.com/office/drawing/2014/main" id="{67DDFE0A-AC14-4326-B4D0-3C4A22243F2E}"/>
              </a:ext>
            </a:extLst>
          </p:cNvPr>
          <p:cNvSpPr txBox="1"/>
          <p:nvPr/>
        </p:nvSpPr>
        <p:spPr>
          <a:xfrm>
            <a:off x="213360" y="2160818"/>
            <a:ext cx="6111240" cy="3724096"/>
          </a:xfrm>
          <a:prstGeom prst="rect">
            <a:avLst/>
          </a:prstGeom>
          <a:noFill/>
        </p:spPr>
        <p:txBody>
          <a:bodyPr wrap="square" rtlCol="0">
            <a:spAutoFit/>
          </a:bodyPr>
          <a:lstStyle/>
          <a:p>
            <a:pPr marL="285750" indent="-285750" algn="l">
              <a:buFont typeface="Arial" panose="020B0604020202020204" pitchFamily="34" charset="0"/>
              <a:buChar char="•"/>
            </a:pPr>
            <a:r>
              <a:rPr lang="en-GB" sz="2000" dirty="0"/>
              <a:t>For the secondary of the research; I will look at company to cheap anti-virus: how to protect it: how you would get a virus: would the virus can do to the devices. Plus I have to add hype link it the research engine.</a:t>
            </a:r>
          </a:p>
          <a:p>
            <a:pPr marL="285750" indent="-285750" algn="l">
              <a:buFont typeface="Arial" panose="020B0604020202020204" pitchFamily="34" charset="0"/>
              <a:buChar char="•"/>
            </a:pPr>
            <a:r>
              <a:rPr lang="en-GB" sz="2000" dirty="0"/>
              <a:t>For the primary of the research; I will ask different people how their think to protect their devices: plus what the advance virus can do to devices.</a:t>
            </a:r>
          </a:p>
          <a:p>
            <a:pPr marL="285750" indent="-285750" algn="l">
              <a:buFont typeface="Arial" panose="020B0604020202020204" pitchFamily="34" charset="0"/>
              <a:buChar char="•"/>
            </a:pPr>
            <a:r>
              <a:rPr lang="en-GB" sz="2000" dirty="0"/>
              <a:t>Also, in the research method is quantitative data that will have statistics and figures of the amount of people who had computer virus.</a:t>
            </a:r>
          </a:p>
          <a:p>
            <a:pPr marL="285750" indent="-285750" algn="l">
              <a:buFont typeface="Arial" panose="020B0604020202020204" pitchFamily="34" charset="0"/>
              <a:buChar char="•"/>
            </a:pPr>
            <a:endParaRPr lang="en-GB" dirty="0"/>
          </a:p>
          <a:p>
            <a:pPr marL="285750" indent="-285750" algn="l">
              <a:buFont typeface="Arial" panose="020B0604020202020204" pitchFamily="34" charset="0"/>
              <a:buChar char="•"/>
            </a:pPr>
            <a:endParaRPr lang="en-GB" dirty="0"/>
          </a:p>
        </p:txBody>
      </p:sp>
    </p:spTree>
    <p:extLst>
      <p:ext uri="{BB962C8B-B14F-4D97-AF65-F5344CB8AC3E}">
        <p14:creationId xmlns:p14="http://schemas.microsoft.com/office/powerpoint/2010/main" val="27336163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3993D7-1836-4102-B340-BC515B21F596}"/>
              </a:ext>
            </a:extLst>
          </p:cNvPr>
          <p:cNvSpPr/>
          <p:nvPr/>
        </p:nvSpPr>
        <p:spPr>
          <a:xfrm rot="21323455">
            <a:off x="954936" y="1336719"/>
            <a:ext cx="9820509" cy="1754326"/>
          </a:xfrm>
          <a:prstGeom prst="rect">
            <a:avLst/>
          </a:prstGeom>
          <a:ln>
            <a:noFill/>
          </a:ln>
          <a:effectLst>
            <a:glow rad="63500">
              <a:schemeClr val="accent1">
                <a:satMod val="175000"/>
                <a:alpha val="40000"/>
              </a:schemeClr>
            </a:glow>
            <a:outerShdw blurRad="127000" dist="38100" dir="2700000" algn="ctr">
              <a:srgbClr val="000000">
                <a:alpha val="45000"/>
              </a:srgbClr>
            </a:outerShdw>
            <a:reflection blurRad="6350" stA="50000" endA="300" endPos="55500" dist="5080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Thank You</a:t>
            </a:r>
          </a:p>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You can asking anything about it.</a:t>
            </a:r>
          </a:p>
        </p:txBody>
      </p:sp>
    </p:spTree>
    <p:extLst>
      <p:ext uri="{BB962C8B-B14F-4D97-AF65-F5344CB8AC3E}">
        <p14:creationId xmlns:p14="http://schemas.microsoft.com/office/powerpoint/2010/main" val="81052395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Droplet" id="{8984A317-299A-4E50-B45D-BFC9EDE2337A}" vid="{892FADA9-420D-4323-A7A4-C106016652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{2C2EA615-2C11-4242-8936-C564C3958048}tf10001073</Template>
  <TotalTime>450</TotalTime>
  <Words>686</Words>
  <Application>Microsoft Office PowerPoint</Application>
  <PresentationFormat>Widescreen</PresentationFormat>
  <Paragraphs>34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Tw Cen MT</vt:lpstr>
      <vt:lpstr>Droplet</vt:lpstr>
      <vt:lpstr>PowerPoint Presentation</vt:lpstr>
      <vt:lpstr>The Pitch/The Audience/The Theme (Brief) </vt:lpstr>
      <vt:lpstr>Design Plans &amp; Production</vt:lpstr>
      <vt:lpstr>Influences On Your idea</vt:lpstr>
      <vt:lpstr>Research Method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 This Proposal</dc:title>
  <dc:creator>Joseph Colvill (Student)</dc:creator>
  <cp:lastModifiedBy>Joseph Colvill (Student)</cp:lastModifiedBy>
  <cp:revision>23</cp:revision>
  <dcterms:created xsi:type="dcterms:W3CDTF">2021-03-15T09:52:14Z</dcterms:created>
  <dcterms:modified xsi:type="dcterms:W3CDTF">2021-03-26T09:37:12Z</dcterms:modified>
</cp:coreProperties>
</file>