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 snapToGrid="0" snapToObjects="1">
      <p:cViewPr varScale="1">
        <p:scale>
          <a:sx n="91" d="100"/>
          <a:sy n="9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AE783-3DBA-F144-B39A-A30F81EC385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4CF80-47FE-FE48-9D38-A17479B1E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9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4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4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3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3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3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9872A-807F-C04C-B2F2-9D92174982D0}" type="datetimeFigureOut">
              <a:rPr lang="en-US" smtClean="0"/>
              <a:t>4/16/21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EBF-7935-8C49-B1B7-EB6DFF4C9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6067" y="2588455"/>
            <a:ext cx="3052689" cy="1209821"/>
          </a:xfrm>
        </p:spPr>
        <p:txBody>
          <a:bodyPr>
            <a:normAutofit fontScale="90000"/>
          </a:bodyPr>
          <a:lstStyle/>
          <a:p>
            <a:r>
              <a:rPr lang="en-US" smtClean="0"/>
              <a:t>Equipment List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315200" y="1631853"/>
            <a:ext cx="2152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Software</a:t>
            </a: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921305" y="2001185"/>
            <a:ext cx="393895" cy="587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0"/>
          </p:cNvCxnSpPr>
          <p:nvPr/>
        </p:nvCxnSpPr>
        <p:spPr>
          <a:xfrm flipV="1">
            <a:off x="8391379" y="844062"/>
            <a:ext cx="949569" cy="787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377311" y="1876362"/>
            <a:ext cx="1385667" cy="784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38754" y="1816519"/>
            <a:ext cx="248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Art</a:t>
            </a: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H="1" flipV="1">
            <a:off x="2771335" y="2001185"/>
            <a:ext cx="1814732" cy="784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951762" y="2001185"/>
            <a:ext cx="970672" cy="1304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51096" y="790806"/>
            <a:ext cx="1385667" cy="784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070144" y="474730"/>
            <a:ext cx="1983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Dreamweaver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762978" y="2393294"/>
            <a:ext cx="2429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Photoshop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8736" y="182880"/>
            <a:ext cx="2584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Microsoft Publisher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437098" y="3305908"/>
            <a:ext cx="1958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Point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2053883" y="790806"/>
            <a:ext cx="534572" cy="1085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941342" y="2185851"/>
            <a:ext cx="647113" cy="1120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3" idx="1"/>
          </p:cNvCxnSpPr>
          <p:nvPr/>
        </p:nvCxnSpPr>
        <p:spPr>
          <a:xfrm flipH="1">
            <a:off x="928468" y="2001185"/>
            <a:ext cx="14102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786597" y="421475"/>
            <a:ext cx="2433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Pencil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1631853"/>
            <a:ext cx="140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928468" y="3193365"/>
            <a:ext cx="2074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Rubber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67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Equipment List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Colvill (Student)</dc:creator>
  <cp:lastModifiedBy>Joseph Colvill (Student)</cp:lastModifiedBy>
  <cp:revision>2</cp:revision>
  <dcterms:created xsi:type="dcterms:W3CDTF">2021-04-16T10:42:07Z</dcterms:created>
  <dcterms:modified xsi:type="dcterms:W3CDTF">2021-04-16T11:07:14Z</dcterms:modified>
</cp:coreProperties>
</file>