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56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9EABAE-58FC-4C5C-BEEE-53D36B7057EB}" v="594" dt="2021-03-02T12:57:14.836"/>
    <p1510:client id="{758B767C-D3CB-4B70-6EA8-DCB5504B8AF5}" v="706" dt="2021-05-10T15:58:41.334"/>
    <p1510:client id="{8E971555-284B-C336-97A6-0B6BCEC527AA}" v="6" dt="2021-03-03T09:51:13.5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Colvill (Student)" userId="S::10619316@bradfordcollege.ac.uk::a2d464ea-712e-4cd6-8654-7889cef641ba" providerId="AD" clId="Web-{758B767C-D3CB-4B70-6EA8-DCB5504B8AF5}"/>
    <pc:docChg chg="addSld modSld sldOrd">
      <pc:chgData name="Joseph Colvill (Student)" userId="S::10619316@bradfordcollege.ac.uk::a2d464ea-712e-4cd6-8654-7889cef641ba" providerId="AD" clId="Web-{758B767C-D3CB-4B70-6EA8-DCB5504B8AF5}" dt="2021-05-10T15:58:41.334" v="401" actId="20577"/>
      <pc:docMkLst>
        <pc:docMk/>
      </pc:docMkLst>
      <pc:sldChg chg="addSp delSp modSp">
        <pc:chgData name="Joseph Colvill (Student)" userId="S::10619316@bradfordcollege.ac.uk::a2d464ea-712e-4cd6-8654-7889cef641ba" providerId="AD" clId="Web-{758B767C-D3CB-4B70-6EA8-DCB5504B8AF5}" dt="2021-05-10T15:35:03.728" v="241" actId="1076"/>
        <pc:sldMkLst>
          <pc:docMk/>
          <pc:sldMk cId="109857222" sldId="256"/>
        </pc:sldMkLst>
        <pc:spChg chg="mod">
          <ac:chgData name="Joseph Colvill (Student)" userId="S::10619316@bradfordcollege.ac.uk::a2d464ea-712e-4cd6-8654-7889cef641ba" providerId="AD" clId="Web-{758B767C-D3CB-4B70-6EA8-DCB5504B8AF5}" dt="2021-05-10T15:35:03.728" v="241" actId="1076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Joseph Colvill (Student)" userId="S::10619316@bradfordcollege.ac.uk::a2d464ea-712e-4cd6-8654-7889cef641ba" providerId="AD" clId="Web-{758B767C-D3CB-4B70-6EA8-DCB5504B8AF5}" dt="2021-05-10T15:34:30.647" v="234"/>
          <ac:spMkLst>
            <pc:docMk/>
            <pc:sldMk cId="109857222" sldId="256"/>
            <ac:spMk id="3" creationId="{00000000-0000-0000-0000-000000000000}"/>
          </ac:spMkLst>
        </pc:spChg>
        <pc:spChg chg="add del mod">
          <ac:chgData name="Joseph Colvill (Student)" userId="S::10619316@bradfordcollege.ac.uk::a2d464ea-712e-4cd6-8654-7889cef641ba" providerId="AD" clId="Web-{758B767C-D3CB-4B70-6EA8-DCB5504B8AF5}" dt="2021-05-10T15:35:02.118" v="240"/>
          <ac:spMkLst>
            <pc:docMk/>
            <pc:sldMk cId="109857222" sldId="256"/>
            <ac:spMk id="5" creationId="{2576CF59-DFF3-496A-A64E-193A1DBCA425}"/>
          </ac:spMkLst>
        </pc:spChg>
      </pc:sldChg>
      <pc:sldChg chg="addSp modSp">
        <pc:chgData name="Joseph Colvill (Student)" userId="S::10619316@bradfordcollege.ac.uk::a2d464ea-712e-4cd6-8654-7889cef641ba" providerId="AD" clId="Web-{758B767C-D3CB-4B70-6EA8-DCB5504B8AF5}" dt="2021-05-10T15:33:34.956" v="228" actId="20577"/>
        <pc:sldMkLst>
          <pc:docMk/>
          <pc:sldMk cId="3949601533" sldId="257"/>
        </pc:sldMkLst>
        <pc:spChg chg="mod">
          <ac:chgData name="Joseph Colvill (Student)" userId="S::10619316@bradfordcollege.ac.uk::a2d464ea-712e-4cd6-8654-7889cef641ba" providerId="AD" clId="Web-{758B767C-D3CB-4B70-6EA8-DCB5504B8AF5}" dt="2021-05-10T15:23:40.012" v="4" actId="20577"/>
          <ac:spMkLst>
            <pc:docMk/>
            <pc:sldMk cId="3949601533" sldId="257"/>
            <ac:spMk id="7" creationId="{80616327-3B09-4B6A-AB9D-9F2EAFF916AC}"/>
          </ac:spMkLst>
        </pc:spChg>
        <pc:spChg chg="add mod">
          <ac:chgData name="Joseph Colvill (Student)" userId="S::10619316@bradfordcollege.ac.uk::a2d464ea-712e-4cd6-8654-7889cef641ba" providerId="AD" clId="Web-{758B767C-D3CB-4B70-6EA8-DCB5504B8AF5}" dt="2021-05-10T15:28:41.297" v="96" actId="20577"/>
          <ac:spMkLst>
            <pc:docMk/>
            <pc:sldMk cId="3949601533" sldId="257"/>
            <ac:spMk id="8" creationId="{722E2C7A-22F5-4BB5-8BDD-C99F9909935B}"/>
          </ac:spMkLst>
        </pc:spChg>
        <pc:spChg chg="add mod">
          <ac:chgData name="Joseph Colvill (Student)" userId="S::10619316@bradfordcollege.ac.uk::a2d464ea-712e-4cd6-8654-7889cef641ba" providerId="AD" clId="Web-{758B767C-D3CB-4B70-6EA8-DCB5504B8AF5}" dt="2021-05-10T15:33:34.956" v="228" actId="20577"/>
          <ac:spMkLst>
            <pc:docMk/>
            <pc:sldMk cId="3949601533" sldId="257"/>
            <ac:spMk id="9" creationId="{66894983-341C-44CA-B4FA-FBB5D75BCEBC}"/>
          </ac:spMkLst>
        </pc:spChg>
      </pc:sldChg>
      <pc:sldChg chg="addSp delSp modSp new ord">
        <pc:chgData name="Joseph Colvill (Student)" userId="S::10619316@bradfordcollege.ac.uk::a2d464ea-712e-4cd6-8654-7889cef641ba" providerId="AD" clId="Web-{758B767C-D3CB-4B70-6EA8-DCB5504B8AF5}" dt="2021-05-10T15:58:41.334" v="401" actId="20577"/>
        <pc:sldMkLst>
          <pc:docMk/>
          <pc:sldMk cId="2337057948" sldId="258"/>
        </pc:sldMkLst>
        <pc:spChg chg="mod">
          <ac:chgData name="Joseph Colvill (Student)" userId="S::10619316@bradfordcollege.ac.uk::a2d464ea-712e-4cd6-8654-7889cef641ba" providerId="AD" clId="Web-{758B767C-D3CB-4B70-6EA8-DCB5504B8AF5}" dt="2021-05-10T15:37:32.409" v="278" actId="1076"/>
          <ac:spMkLst>
            <pc:docMk/>
            <pc:sldMk cId="2337057948" sldId="258"/>
            <ac:spMk id="2" creationId="{F108AC0B-C095-4770-AD7D-043FB2E4F3B3}"/>
          </ac:spMkLst>
        </pc:spChg>
        <pc:spChg chg="add mod">
          <ac:chgData name="Joseph Colvill (Student)" userId="S::10619316@bradfordcollege.ac.uk::a2d464ea-712e-4cd6-8654-7889cef641ba" providerId="AD" clId="Web-{758B767C-D3CB-4B70-6EA8-DCB5504B8AF5}" dt="2021-05-10T15:40:15.248" v="313" actId="1076"/>
          <ac:spMkLst>
            <pc:docMk/>
            <pc:sldMk cId="2337057948" sldId="258"/>
            <ac:spMk id="7" creationId="{F40D9AFB-2224-4381-9343-DFFD83E68781}"/>
          </ac:spMkLst>
        </pc:spChg>
        <pc:spChg chg="add mod">
          <ac:chgData name="Joseph Colvill (Student)" userId="S::10619316@bradfordcollege.ac.uk::a2d464ea-712e-4cd6-8654-7889cef641ba" providerId="AD" clId="Web-{758B767C-D3CB-4B70-6EA8-DCB5504B8AF5}" dt="2021-05-10T15:41:20.627" v="318" actId="1076"/>
          <ac:spMkLst>
            <pc:docMk/>
            <pc:sldMk cId="2337057948" sldId="258"/>
            <ac:spMk id="8" creationId="{A0CA8A1A-D42C-4530-9526-9BAF2FCA379D}"/>
          </ac:spMkLst>
        </pc:spChg>
        <pc:spChg chg="add mod">
          <ac:chgData name="Joseph Colvill (Student)" userId="S::10619316@bradfordcollege.ac.uk::a2d464ea-712e-4cd6-8654-7889cef641ba" providerId="AD" clId="Web-{758B767C-D3CB-4B70-6EA8-DCB5504B8AF5}" dt="2021-05-10T15:41:50.097" v="326" actId="1076"/>
          <ac:spMkLst>
            <pc:docMk/>
            <pc:sldMk cId="2337057948" sldId="258"/>
            <ac:spMk id="9" creationId="{5EC2A104-DC7C-49EE-8812-8E6AC2D46803}"/>
          </ac:spMkLst>
        </pc:spChg>
        <pc:spChg chg="add mod">
          <ac:chgData name="Joseph Colvill (Student)" userId="S::10619316@bradfordcollege.ac.uk::a2d464ea-712e-4cd6-8654-7889cef641ba" providerId="AD" clId="Web-{758B767C-D3CB-4B70-6EA8-DCB5504B8AF5}" dt="2021-05-10T15:43:56.980" v="356" actId="20577"/>
          <ac:spMkLst>
            <pc:docMk/>
            <pc:sldMk cId="2337057948" sldId="258"/>
            <ac:spMk id="13" creationId="{668FCF06-1CF4-4B9B-904F-2E7873D0066B}"/>
          </ac:spMkLst>
        </pc:spChg>
        <pc:spChg chg="add mod">
          <ac:chgData name="Joseph Colvill (Student)" userId="S::10619316@bradfordcollege.ac.uk::a2d464ea-712e-4cd6-8654-7889cef641ba" providerId="AD" clId="Web-{758B767C-D3CB-4B70-6EA8-DCB5504B8AF5}" dt="2021-05-10T15:49:44.424" v="373" actId="20577"/>
          <ac:spMkLst>
            <pc:docMk/>
            <pc:sldMk cId="2337057948" sldId="258"/>
            <ac:spMk id="14" creationId="{E1F38FEF-4BC5-4CAA-8D4E-C6CED8832C6B}"/>
          </ac:spMkLst>
        </pc:spChg>
        <pc:spChg chg="add mod">
          <ac:chgData name="Joseph Colvill (Student)" userId="S::10619316@bradfordcollege.ac.uk::a2d464ea-712e-4cd6-8654-7889cef641ba" providerId="AD" clId="Web-{758B767C-D3CB-4B70-6EA8-DCB5504B8AF5}" dt="2021-05-10T15:58:41.334" v="401" actId="20577"/>
          <ac:spMkLst>
            <pc:docMk/>
            <pc:sldMk cId="2337057948" sldId="258"/>
            <ac:spMk id="15" creationId="{A62429E2-005F-46E8-97E7-B01D80375DBE}"/>
          </ac:spMkLst>
        </pc:spChg>
        <pc:cxnChg chg="add del mod">
          <ac:chgData name="Joseph Colvill (Student)" userId="S::10619316@bradfordcollege.ac.uk::a2d464ea-712e-4cd6-8654-7889cef641ba" providerId="AD" clId="Web-{758B767C-D3CB-4B70-6EA8-DCB5504B8AF5}" dt="2021-05-10T15:37:28.815" v="277"/>
          <ac:cxnSpMkLst>
            <pc:docMk/>
            <pc:sldMk cId="2337057948" sldId="258"/>
            <ac:cxnSpMk id="3" creationId="{9F262EA8-540A-4D4F-9E12-796EB5263FD9}"/>
          </ac:cxnSpMkLst>
        </pc:cxnChg>
        <pc:cxnChg chg="add mod">
          <ac:chgData name="Joseph Colvill (Student)" userId="S::10619316@bradfordcollege.ac.uk::a2d464ea-712e-4cd6-8654-7889cef641ba" providerId="AD" clId="Web-{758B767C-D3CB-4B70-6EA8-DCB5504B8AF5}" dt="2021-05-10T15:38:25.381" v="296" actId="1076"/>
          <ac:cxnSpMkLst>
            <pc:docMk/>
            <pc:sldMk cId="2337057948" sldId="258"/>
            <ac:cxnSpMk id="4" creationId="{3BBFE1CA-78EF-4E56-AC6D-80E319D4B91A}"/>
          </ac:cxnSpMkLst>
        </pc:cxnChg>
        <pc:cxnChg chg="add mod">
          <ac:chgData name="Joseph Colvill (Student)" userId="S::10619316@bradfordcollege.ac.uk::a2d464ea-712e-4cd6-8654-7889cef641ba" providerId="AD" clId="Web-{758B767C-D3CB-4B70-6EA8-DCB5504B8AF5}" dt="2021-05-10T15:38:28.366" v="297" actId="1076"/>
          <ac:cxnSpMkLst>
            <pc:docMk/>
            <pc:sldMk cId="2337057948" sldId="258"/>
            <ac:cxnSpMk id="5" creationId="{13F37197-1579-4EC2-89D1-20D07BFA9A86}"/>
          </ac:cxnSpMkLst>
        </pc:cxnChg>
        <pc:cxnChg chg="add mod">
          <ac:chgData name="Joseph Colvill (Student)" userId="S::10619316@bradfordcollege.ac.uk::a2d464ea-712e-4cd6-8654-7889cef641ba" providerId="AD" clId="Web-{758B767C-D3CB-4B70-6EA8-DCB5504B8AF5}" dt="2021-05-10T15:38:14.568" v="292" actId="14100"/>
          <ac:cxnSpMkLst>
            <pc:docMk/>
            <pc:sldMk cId="2337057948" sldId="258"/>
            <ac:cxnSpMk id="6" creationId="{C1B2A1E5-BA01-464A-BCDE-BD10251D0937}"/>
          </ac:cxnSpMkLst>
        </pc:cxnChg>
        <pc:cxnChg chg="add mod">
          <ac:chgData name="Joseph Colvill (Student)" userId="S::10619316@bradfordcollege.ac.uk::a2d464ea-712e-4cd6-8654-7889cef641ba" providerId="AD" clId="Web-{758B767C-D3CB-4B70-6EA8-DCB5504B8AF5}" dt="2021-05-10T15:41:17.548" v="317"/>
          <ac:cxnSpMkLst>
            <pc:docMk/>
            <pc:sldMk cId="2337057948" sldId="258"/>
            <ac:cxnSpMk id="10" creationId="{B99C9B92-43F9-4F1A-83C4-D749CD698F7E}"/>
          </ac:cxnSpMkLst>
        </pc:cxnChg>
        <pc:cxnChg chg="add mod">
          <ac:chgData name="Joseph Colvill (Student)" userId="S::10619316@bradfordcollege.ac.uk::a2d464ea-712e-4cd6-8654-7889cef641ba" providerId="AD" clId="Web-{758B767C-D3CB-4B70-6EA8-DCB5504B8AF5}" dt="2021-05-10T15:41:54.035" v="327" actId="1076"/>
          <ac:cxnSpMkLst>
            <pc:docMk/>
            <pc:sldMk cId="2337057948" sldId="258"/>
            <ac:cxnSpMk id="11" creationId="{E3C3E450-82D7-4E43-AEEF-DE82C80115AD}"/>
          </ac:cxnSpMkLst>
        </pc:cxnChg>
        <pc:cxnChg chg="add mod">
          <ac:chgData name="Joseph Colvill (Student)" userId="S::10619316@bradfordcollege.ac.uk::a2d464ea-712e-4cd6-8654-7889cef641ba" providerId="AD" clId="Web-{758B767C-D3CB-4B70-6EA8-DCB5504B8AF5}" dt="2021-05-10T15:41:36.284" v="321" actId="1076"/>
          <ac:cxnSpMkLst>
            <pc:docMk/>
            <pc:sldMk cId="2337057948" sldId="258"/>
            <ac:cxnSpMk id="12" creationId="{41D10AA4-3630-46D0-9C34-67463BA8B5A2}"/>
          </ac:cxnSpMkLst>
        </pc:cxnChg>
      </pc:sldChg>
      <pc:sldChg chg="addSp delSp modSp new ord">
        <pc:chgData name="Joseph Colvill (Student)" userId="S::10619316@bradfordcollege.ac.uk::a2d464ea-712e-4cd6-8654-7889cef641ba" providerId="AD" clId="Web-{758B767C-D3CB-4B70-6EA8-DCB5504B8AF5}" dt="2021-05-10T15:35:34.339" v="246" actId="20577"/>
        <pc:sldMkLst>
          <pc:docMk/>
          <pc:sldMk cId="3904405292" sldId="259"/>
        </pc:sldMkLst>
        <pc:spChg chg="mod">
          <ac:chgData name="Joseph Colvill (Student)" userId="S::10619316@bradfordcollege.ac.uk::a2d464ea-712e-4cd6-8654-7889cef641ba" providerId="AD" clId="Web-{758B767C-D3CB-4B70-6EA8-DCB5504B8AF5}" dt="2021-05-10T15:35:34.339" v="246" actId="20577"/>
          <ac:spMkLst>
            <pc:docMk/>
            <pc:sldMk cId="3904405292" sldId="259"/>
            <ac:spMk id="2" creationId="{C8D8B483-8E68-4811-9A5B-80166B83AF4E}"/>
          </ac:spMkLst>
        </pc:spChg>
        <pc:spChg chg="del">
          <ac:chgData name="Joseph Colvill (Student)" userId="S::10619316@bradfordcollege.ac.uk::a2d464ea-712e-4cd6-8654-7889cef641ba" providerId="AD" clId="Web-{758B767C-D3CB-4B70-6EA8-DCB5504B8AF5}" dt="2021-05-10T15:34:43.679" v="237"/>
          <ac:spMkLst>
            <pc:docMk/>
            <pc:sldMk cId="3904405292" sldId="259"/>
            <ac:spMk id="3" creationId="{171B3AAA-5F0E-4460-B6F0-2B295798ECEA}"/>
          </ac:spMkLst>
        </pc:spChg>
        <pc:spChg chg="add mod">
          <ac:chgData name="Joseph Colvill (Student)" userId="S::10619316@bradfordcollege.ac.uk::a2d464ea-712e-4cd6-8654-7889cef641ba" providerId="AD" clId="Web-{758B767C-D3CB-4B70-6EA8-DCB5504B8AF5}" dt="2021-05-10T15:34:40.726" v="236" actId="1076"/>
          <ac:spMkLst>
            <pc:docMk/>
            <pc:sldMk cId="3904405292" sldId="259"/>
            <ac:spMk id="4" creationId="{60D09382-1840-458D-8003-9C0068749626}"/>
          </ac:spMkLst>
        </pc:spChg>
      </pc:sldChg>
    </pc:docChg>
  </pc:docChgLst>
  <pc:docChgLst>
    <pc:chgData name="Joseph Colvill (Student)" userId="S::10619316@bradfordcollege.ac.uk::a2d464ea-712e-4cd6-8654-7889cef641ba" providerId="AD" clId="Web-{279EABAE-58FC-4C5C-BEEE-53D36B7057EB}"/>
    <pc:docChg chg="mod addSld modSld">
      <pc:chgData name="Joseph Colvill (Student)" userId="S::10619316@bradfordcollege.ac.uk::a2d464ea-712e-4cd6-8654-7889cef641ba" providerId="AD" clId="Web-{279EABAE-58FC-4C5C-BEEE-53D36B7057EB}" dt="2021-03-02T12:57:14.836" v="331" actId="14100"/>
      <pc:docMkLst>
        <pc:docMk/>
      </pc:docMkLst>
      <pc:sldChg chg="modSp">
        <pc:chgData name="Joseph Colvill (Student)" userId="S::10619316@bradfordcollege.ac.uk::a2d464ea-712e-4cd6-8654-7889cef641ba" providerId="AD" clId="Web-{279EABAE-58FC-4C5C-BEEE-53D36B7057EB}" dt="2021-03-02T12:39:10.146" v="15" actId="20577"/>
        <pc:sldMkLst>
          <pc:docMk/>
          <pc:sldMk cId="109857222" sldId="256"/>
        </pc:sldMkLst>
        <pc:spChg chg="mod">
          <ac:chgData name="Joseph Colvill (Student)" userId="S::10619316@bradfordcollege.ac.uk::a2d464ea-712e-4cd6-8654-7889cef641ba" providerId="AD" clId="Web-{279EABAE-58FC-4C5C-BEEE-53D36B7057EB}" dt="2021-03-02T12:39:10.146" v="15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Joseph Colvill (Student)" userId="S::10619316@bradfordcollege.ac.uk::a2d464ea-712e-4cd6-8654-7889cef641ba" providerId="AD" clId="Web-{279EABAE-58FC-4C5C-BEEE-53D36B7057EB}" dt="2021-03-02T12:39:07.865" v="14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addSp modSp new">
        <pc:chgData name="Joseph Colvill (Student)" userId="S::10619316@bradfordcollege.ac.uk::a2d464ea-712e-4cd6-8654-7889cef641ba" providerId="AD" clId="Web-{279EABAE-58FC-4C5C-BEEE-53D36B7057EB}" dt="2021-03-02T12:57:14.836" v="331" actId="14100"/>
        <pc:sldMkLst>
          <pc:docMk/>
          <pc:sldMk cId="3949601533" sldId="257"/>
        </pc:sldMkLst>
        <pc:spChg chg="add mod">
          <ac:chgData name="Joseph Colvill (Student)" userId="S::10619316@bradfordcollege.ac.uk::a2d464ea-712e-4cd6-8654-7889cef641ba" providerId="AD" clId="Web-{279EABAE-58FC-4C5C-BEEE-53D36B7057EB}" dt="2021-03-02T12:47:18.639" v="222" actId="20577"/>
          <ac:spMkLst>
            <pc:docMk/>
            <pc:sldMk cId="3949601533" sldId="257"/>
            <ac:spMk id="4" creationId="{3E168FEA-4C66-4D1B-97FF-822ACF0E131B}"/>
          </ac:spMkLst>
        </pc:spChg>
        <pc:spChg chg="add mod">
          <ac:chgData name="Joseph Colvill (Student)" userId="S::10619316@bradfordcollege.ac.uk::a2d464ea-712e-4cd6-8654-7889cef641ba" providerId="AD" clId="Web-{279EABAE-58FC-4C5C-BEEE-53D36B7057EB}" dt="2021-03-02T12:49:17.140" v="253" actId="20577"/>
          <ac:spMkLst>
            <pc:docMk/>
            <pc:sldMk cId="3949601533" sldId="257"/>
            <ac:spMk id="5" creationId="{9B11285B-C794-4216-A106-94B48E529271}"/>
          </ac:spMkLst>
        </pc:spChg>
        <pc:spChg chg="add mod">
          <ac:chgData name="Joseph Colvill (Student)" userId="S::10619316@bradfordcollege.ac.uk::a2d464ea-712e-4cd6-8654-7889cef641ba" providerId="AD" clId="Web-{279EABAE-58FC-4C5C-BEEE-53D36B7057EB}" dt="2021-03-02T12:47:21.670" v="223" actId="1076"/>
          <ac:spMkLst>
            <pc:docMk/>
            <pc:sldMk cId="3949601533" sldId="257"/>
            <ac:spMk id="6" creationId="{6F3AD5AC-6EFD-4F73-BE22-704E3E652AB5}"/>
          </ac:spMkLst>
        </pc:spChg>
        <pc:spChg chg="add mod">
          <ac:chgData name="Joseph Colvill (Student)" userId="S::10619316@bradfordcollege.ac.uk::a2d464ea-712e-4cd6-8654-7889cef641ba" providerId="AD" clId="Web-{279EABAE-58FC-4C5C-BEEE-53D36B7057EB}" dt="2021-03-02T12:53:10.519" v="330" actId="1076"/>
          <ac:spMkLst>
            <pc:docMk/>
            <pc:sldMk cId="3949601533" sldId="257"/>
            <ac:spMk id="7" creationId="{80616327-3B09-4B6A-AB9D-9F2EAFF916AC}"/>
          </ac:spMkLst>
        </pc:spChg>
        <pc:cxnChg chg="add mod">
          <ac:chgData name="Joseph Colvill (Student)" userId="S::10619316@bradfordcollege.ac.uk::a2d464ea-712e-4cd6-8654-7889cef641ba" providerId="AD" clId="Web-{279EABAE-58FC-4C5C-BEEE-53D36B7057EB}" dt="2021-03-02T12:39:38.287" v="20"/>
          <ac:cxnSpMkLst>
            <pc:docMk/>
            <pc:sldMk cId="3949601533" sldId="257"/>
            <ac:cxnSpMk id="2" creationId="{CEA30C68-128E-434B-8E31-3A453AB3DE72}"/>
          </ac:cxnSpMkLst>
        </pc:cxnChg>
        <pc:cxnChg chg="add mod">
          <ac:chgData name="Joseph Colvill (Student)" userId="S::10619316@bradfordcollege.ac.uk::a2d464ea-712e-4cd6-8654-7889cef641ba" providerId="AD" clId="Web-{279EABAE-58FC-4C5C-BEEE-53D36B7057EB}" dt="2021-03-02T12:57:14.836" v="331" actId="14100"/>
          <ac:cxnSpMkLst>
            <pc:docMk/>
            <pc:sldMk cId="3949601533" sldId="257"/>
            <ac:cxnSpMk id="3" creationId="{3084B94F-0869-4854-BCD3-020242065AE6}"/>
          </ac:cxnSpMkLst>
        </pc:cxnChg>
      </pc:sldChg>
    </pc:docChg>
  </pc:docChgLst>
  <pc:docChgLst>
    <pc:chgData name="Joseph Colvill (Student)" userId="S::10619316@bradfordcollege.ac.uk::a2d464ea-712e-4cd6-8654-7889cef641ba" providerId="AD" clId="Web-{8E971555-284B-C336-97A6-0B6BCEC527AA}"/>
    <pc:docChg chg="modSld">
      <pc:chgData name="Joseph Colvill (Student)" userId="S::10619316@bradfordcollege.ac.uk::a2d464ea-712e-4cd6-8654-7889cef641ba" providerId="AD" clId="Web-{8E971555-284B-C336-97A6-0B6BCEC527AA}" dt="2021-03-03T09:51:08.751" v="1" actId="20577"/>
      <pc:docMkLst>
        <pc:docMk/>
      </pc:docMkLst>
      <pc:sldChg chg="modSp">
        <pc:chgData name="Joseph Colvill (Student)" userId="S::10619316@bradfordcollege.ac.uk::a2d464ea-712e-4cd6-8654-7889cef641ba" providerId="AD" clId="Web-{8E971555-284B-C336-97A6-0B6BCEC527AA}" dt="2021-03-03T09:51:08.751" v="1" actId="20577"/>
        <pc:sldMkLst>
          <pc:docMk/>
          <pc:sldMk cId="109857222" sldId="256"/>
        </pc:sldMkLst>
        <pc:spChg chg="mod">
          <ac:chgData name="Joseph Colvill (Student)" userId="S::10619316@bradfordcollege.ac.uk::a2d464ea-712e-4cd6-8654-7889cef641ba" providerId="AD" clId="Web-{8E971555-284B-C336-97A6-0B6BCEC527AA}" dt="2021-03-03T09:51:08.751" v="1" actId="20577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B483-8E68-4811-9A5B-80166B83AF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Mind Map</a:t>
            </a: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0D09382-1840-458D-8003-9C0068749626}"/>
              </a:ext>
            </a:extLst>
          </p:cNvPr>
          <p:cNvSpPr>
            <a:spLocks noGrp="1"/>
          </p:cNvSpPr>
          <p:nvPr/>
        </p:nvSpPr>
        <p:spPr>
          <a:xfrm>
            <a:off x="1682151" y="3515774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cs typeface="Calibri"/>
              </a:rPr>
              <a:t>By Joseph Colvill</a:t>
            </a:r>
          </a:p>
          <a:p>
            <a:r>
              <a:rPr lang="en-US" dirty="0">
                <a:cs typeface="Calibri"/>
              </a:rPr>
              <a:t>SWOT</a:t>
            </a:r>
          </a:p>
        </p:txBody>
      </p:sp>
    </p:spTree>
    <p:extLst>
      <p:ext uri="{BB962C8B-B14F-4D97-AF65-F5344CB8AC3E}">
        <p14:creationId xmlns:p14="http://schemas.microsoft.com/office/powerpoint/2010/main" val="3904405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8AC0B-C095-4770-AD7D-043FB2E4F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3785" y="2176672"/>
            <a:ext cx="4362092" cy="1325563"/>
          </a:xfrm>
        </p:spPr>
        <p:txBody>
          <a:bodyPr>
            <a:normAutofit/>
          </a:bodyPr>
          <a:lstStyle/>
          <a:p>
            <a:r>
              <a:rPr lang="en-US" sz="3200" dirty="0">
                <a:cs typeface="Calibri Light"/>
              </a:rPr>
              <a:t>What format I could use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BBFE1CA-78EF-4E56-AC6D-80E319D4B91A}"/>
              </a:ext>
            </a:extLst>
          </p:cNvPr>
          <p:cNvCxnSpPr/>
          <p:nvPr/>
        </p:nvCxnSpPr>
        <p:spPr>
          <a:xfrm flipV="1">
            <a:off x="8412731" y="2044999"/>
            <a:ext cx="626852" cy="667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3F37197-1579-4EC2-89D1-20D07BFA9A86}"/>
              </a:ext>
            </a:extLst>
          </p:cNvPr>
          <p:cNvCxnSpPr>
            <a:cxnSpLocks/>
          </p:cNvCxnSpPr>
          <p:nvPr/>
        </p:nvCxnSpPr>
        <p:spPr>
          <a:xfrm flipH="1" flipV="1">
            <a:off x="3418036" y="2131263"/>
            <a:ext cx="1069675" cy="566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1B2A1E5-BA01-464A-BCDE-BD10251D0937}"/>
              </a:ext>
            </a:extLst>
          </p:cNvPr>
          <p:cNvCxnSpPr>
            <a:cxnSpLocks/>
          </p:cNvCxnSpPr>
          <p:nvPr/>
        </p:nvCxnSpPr>
        <p:spPr>
          <a:xfrm>
            <a:off x="6673071" y="3028411"/>
            <a:ext cx="37380" cy="1029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40D9AFB-2224-4381-9343-DFFD83E68781}"/>
              </a:ext>
            </a:extLst>
          </p:cNvPr>
          <p:cNvSpPr txBox="1"/>
          <p:nvPr/>
        </p:nvSpPr>
        <p:spPr>
          <a:xfrm>
            <a:off x="6347244" y="3931848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Game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CA8A1A-D42C-4530-9526-9BAF2FCA379D}"/>
              </a:ext>
            </a:extLst>
          </p:cNvPr>
          <p:cNvSpPr txBox="1"/>
          <p:nvPr/>
        </p:nvSpPr>
        <p:spPr>
          <a:xfrm>
            <a:off x="2652262" y="1803998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Graphic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C2A104-DC7C-49EE-8812-8E6AC2D46803}"/>
              </a:ext>
            </a:extLst>
          </p:cNvPr>
          <p:cNvSpPr txBox="1"/>
          <p:nvPr/>
        </p:nvSpPr>
        <p:spPr>
          <a:xfrm>
            <a:off x="8892037" y="1803999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Film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99C9B92-43F9-4F1A-83C4-D749CD698F7E}"/>
              </a:ext>
            </a:extLst>
          </p:cNvPr>
          <p:cNvCxnSpPr/>
          <p:nvPr/>
        </p:nvCxnSpPr>
        <p:spPr>
          <a:xfrm flipH="1">
            <a:off x="2024333" y="2051649"/>
            <a:ext cx="839637" cy="5980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3C3E450-82D7-4E43-AEEF-DE82C80115AD}"/>
              </a:ext>
            </a:extLst>
          </p:cNvPr>
          <p:cNvCxnSpPr>
            <a:cxnSpLocks/>
          </p:cNvCxnSpPr>
          <p:nvPr/>
        </p:nvCxnSpPr>
        <p:spPr>
          <a:xfrm>
            <a:off x="9319404" y="2080404"/>
            <a:ext cx="1173192" cy="7131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1D10AA4-3630-46D0-9C34-67463BA8B5A2}"/>
              </a:ext>
            </a:extLst>
          </p:cNvPr>
          <p:cNvCxnSpPr>
            <a:cxnSpLocks/>
          </p:cNvCxnSpPr>
          <p:nvPr/>
        </p:nvCxnSpPr>
        <p:spPr>
          <a:xfrm flipH="1">
            <a:off x="5575540" y="4222630"/>
            <a:ext cx="839637" cy="5980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68FCF06-1CF4-4B9B-904F-2E7873D0066B}"/>
              </a:ext>
            </a:extLst>
          </p:cNvPr>
          <p:cNvSpPr txBox="1"/>
          <p:nvPr/>
        </p:nvSpPr>
        <p:spPr>
          <a:xfrm>
            <a:off x="50860" y="2437501"/>
            <a:ext cx="2743200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Idea: 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cs typeface="Calibri"/>
              </a:rPr>
              <a:t>Website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cs typeface="Calibri"/>
              </a:rPr>
              <a:t>Leaflet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cs typeface="Calibri"/>
              </a:rPr>
              <a:t>Poster</a:t>
            </a:r>
          </a:p>
          <a:p>
            <a:pPr marL="285750" indent="-285750">
              <a:buFont typeface="Arial"/>
              <a:buChar char="•"/>
            </a:pPr>
            <a:endParaRPr lang="en-US" dirty="0"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F38FEF-4BC5-4CAA-8D4E-C6CED8832C6B}"/>
              </a:ext>
            </a:extLst>
          </p:cNvPr>
          <p:cNvSpPr txBox="1"/>
          <p:nvPr/>
        </p:nvSpPr>
        <p:spPr>
          <a:xfrm>
            <a:off x="9755576" y="2696293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Documentary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cs typeface="Calibri" panose="020F0502020204030204"/>
              </a:rPr>
              <a:t>Short film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2429E2-005F-46E8-97E7-B01D80375DBE}"/>
              </a:ext>
            </a:extLst>
          </p:cNvPr>
          <p:cNvSpPr txBox="1"/>
          <p:nvPr/>
        </p:nvSpPr>
        <p:spPr>
          <a:xfrm>
            <a:off x="4263426" y="4723501"/>
            <a:ext cx="2743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l">
              <a:buFont typeface="Arial"/>
              <a:buChar char="•"/>
            </a:pPr>
            <a:r>
              <a:rPr lang="en-US" dirty="0"/>
              <a:t>Puzzles</a:t>
            </a:r>
            <a:endParaRPr lang="en-US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cs typeface="Calibri"/>
              </a:rPr>
              <a:t>Parkour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cs typeface="Calibri"/>
              </a:rPr>
              <a:t>Shooting without the violent</a:t>
            </a:r>
          </a:p>
        </p:txBody>
      </p:sp>
    </p:spTree>
    <p:extLst>
      <p:ext uri="{BB962C8B-B14F-4D97-AF65-F5344CB8AC3E}">
        <p14:creationId xmlns:p14="http://schemas.microsoft.com/office/powerpoint/2010/main" val="2337057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4642" y="1783722"/>
            <a:ext cx="9144000" cy="2387600"/>
          </a:xfrm>
        </p:spPr>
        <p:txBody>
          <a:bodyPr/>
          <a:lstStyle/>
          <a:p>
            <a:r>
              <a:rPr lang="en-US" dirty="0">
                <a:ea typeface="+mj-lt"/>
                <a:cs typeface="+mj-lt"/>
              </a:rPr>
              <a:t>1.2 Self-Assessment Audit and Evaluation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CEA30C68-128E-434B-8E31-3A453AB3DE72}"/>
              </a:ext>
            </a:extLst>
          </p:cNvPr>
          <p:cNvCxnSpPr/>
          <p:nvPr/>
        </p:nvCxnSpPr>
        <p:spPr>
          <a:xfrm flipH="1">
            <a:off x="6070120" y="-4312"/>
            <a:ext cx="43132" cy="6857997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084B94F-0869-4854-BCD3-020242065AE6}"/>
              </a:ext>
            </a:extLst>
          </p:cNvPr>
          <p:cNvCxnSpPr/>
          <p:nvPr/>
        </p:nvCxnSpPr>
        <p:spPr>
          <a:xfrm>
            <a:off x="4069" y="3375558"/>
            <a:ext cx="12233039" cy="55418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E168FEA-4C66-4D1B-97FF-822ACF0E131B}"/>
              </a:ext>
            </a:extLst>
          </p:cNvPr>
          <p:cNvSpPr txBox="1"/>
          <p:nvPr/>
        </p:nvSpPr>
        <p:spPr>
          <a:xfrm>
            <a:off x="1879022" y="-5196"/>
            <a:ext cx="3214254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 i="1" u="sng" dirty="0">
                <a:ea typeface="+mn-lt"/>
                <a:cs typeface="+mn-lt"/>
              </a:rPr>
              <a:t>Strength</a:t>
            </a:r>
            <a:endParaRPr lang="en-US" sz="3200" b="1" i="1" u="sng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11285B-C794-4216-A106-94B48E529271}"/>
              </a:ext>
            </a:extLst>
          </p:cNvPr>
          <p:cNvSpPr txBox="1"/>
          <p:nvPr/>
        </p:nvSpPr>
        <p:spPr>
          <a:xfrm>
            <a:off x="54552" y="622588"/>
            <a:ext cx="5902036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600" dirty="0">
                <a:cs typeface="Calibri"/>
              </a:rPr>
              <a:t>My strength subject is Maths. </a:t>
            </a:r>
          </a:p>
          <a:p>
            <a:pPr marL="285750" indent="-285750">
              <a:buFont typeface="Arial"/>
              <a:buChar char="•"/>
            </a:pPr>
            <a:r>
              <a:rPr lang="en-US" sz="2600" dirty="0">
                <a:cs typeface="Calibri"/>
              </a:rPr>
              <a:t>I think strength is Problem Solving skills.</a:t>
            </a:r>
            <a:endParaRPr lang="en-US" sz="260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600" dirty="0">
                <a:cs typeface="Calibri"/>
              </a:rPr>
              <a:t>I think strength is Flexibility skills.</a:t>
            </a:r>
            <a:endParaRPr lang="en-US" sz="260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600" dirty="0">
                <a:cs typeface="Calibri"/>
              </a:rPr>
              <a:t>In My free time, I play Football.</a:t>
            </a:r>
            <a:endParaRPr lang="en-US" sz="260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600" dirty="0">
                <a:cs typeface="Calibri"/>
              </a:rPr>
              <a:t>I like playing game on PC etc. I think Fixing the PC is strength on me also.</a:t>
            </a:r>
            <a:endParaRPr lang="en-US" sz="260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 sz="2600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 sz="2600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3AD5AC-6EFD-4F73-BE22-704E3E652AB5}"/>
              </a:ext>
            </a:extLst>
          </p:cNvPr>
          <p:cNvSpPr txBox="1"/>
          <p:nvPr/>
        </p:nvSpPr>
        <p:spPr>
          <a:xfrm>
            <a:off x="8149937" y="72735"/>
            <a:ext cx="2743200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000" b="1" i="1" u="sng" dirty="0"/>
              <a:t>Weakest</a:t>
            </a:r>
            <a:endParaRPr lang="en-US" sz="3000" b="1" i="1" u="sng"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616327-3B09-4B6A-AB9D-9F2EAFF916AC}"/>
              </a:ext>
            </a:extLst>
          </p:cNvPr>
          <p:cNvSpPr txBox="1"/>
          <p:nvPr/>
        </p:nvSpPr>
        <p:spPr>
          <a:xfrm>
            <a:off x="6325466" y="478847"/>
            <a:ext cx="5777345" cy="28931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600" dirty="0">
                <a:cs typeface="Calibri"/>
              </a:rPr>
              <a:t>I think weak subject is English but in a format way.</a:t>
            </a:r>
          </a:p>
          <a:p>
            <a:pPr marL="285750" indent="-285750">
              <a:buFont typeface="Arial"/>
              <a:buChar char="•"/>
            </a:pPr>
            <a:r>
              <a:rPr lang="en-US" sz="2600" dirty="0">
                <a:cs typeface="Calibri"/>
              </a:rPr>
              <a:t>Sometimes I think my weakest is </a:t>
            </a:r>
            <a:r>
              <a:rPr lang="en-US" sz="2600" dirty="0">
                <a:ea typeface="+mn-lt"/>
                <a:cs typeface="+mn-lt"/>
              </a:rPr>
              <a:t>confidence skills.</a:t>
            </a:r>
          </a:p>
          <a:p>
            <a:pPr marL="285750" indent="-285750">
              <a:buFont typeface="Arial"/>
              <a:buChar char="•"/>
            </a:pPr>
            <a:r>
              <a:rPr lang="en-US" sz="2600" dirty="0">
                <a:cs typeface="Calibri"/>
              </a:rPr>
              <a:t>Also, sometimes I don't like work in group.</a:t>
            </a:r>
          </a:p>
          <a:p>
            <a:pPr marL="285750" indent="-285750">
              <a:buFont typeface="Arial"/>
              <a:buChar char="•"/>
            </a:pPr>
            <a:endParaRPr lang="en-US" sz="2600" dirty="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2E2C7A-22F5-4BB5-8BDD-C99F9909935B}"/>
              </a:ext>
            </a:extLst>
          </p:cNvPr>
          <p:cNvSpPr txBox="1"/>
          <p:nvPr/>
        </p:nvSpPr>
        <p:spPr>
          <a:xfrm>
            <a:off x="198325" y="3426172"/>
            <a:ext cx="5902036" cy="329320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cs typeface="Calibri"/>
              </a:rPr>
              <a:t>                          Opportunities</a:t>
            </a:r>
          </a:p>
          <a:p>
            <a:pPr marL="457200" indent="-457200">
              <a:buFont typeface="Arial"/>
              <a:buChar char="•"/>
            </a:pPr>
            <a:r>
              <a:rPr lang="en-US" sz="2600" dirty="0">
                <a:cs typeface="Calibri"/>
              </a:rPr>
              <a:t>I could design a website be used Dreamweaver</a:t>
            </a:r>
          </a:p>
          <a:p>
            <a:pPr marL="457200" indent="-457200">
              <a:buFont typeface="Arial"/>
              <a:buChar char="•"/>
            </a:pPr>
            <a:r>
              <a:rPr lang="en-US" sz="2600" dirty="0">
                <a:cs typeface="Calibri"/>
              </a:rPr>
              <a:t>I could also make poster or leaflet</a:t>
            </a:r>
          </a:p>
          <a:p>
            <a:pPr marL="457200" indent="-457200">
              <a:buFont typeface="Arial"/>
              <a:buChar char="•"/>
            </a:pPr>
            <a:r>
              <a:rPr lang="en-US" sz="2600" dirty="0">
                <a:cs typeface="Calibri"/>
              </a:rPr>
              <a:t>Furthermore, I cloud make video of incognito</a:t>
            </a:r>
          </a:p>
          <a:p>
            <a:pPr marL="285750" indent="-285750">
              <a:buFont typeface="Arial"/>
              <a:buChar char="•"/>
            </a:pPr>
            <a:endParaRPr lang="en-US" sz="2600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 sz="2600" dirty="0"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894983-341C-44CA-B4FA-FBB5D75BCEBC}"/>
              </a:ext>
            </a:extLst>
          </p:cNvPr>
          <p:cNvSpPr txBox="1"/>
          <p:nvPr/>
        </p:nvSpPr>
        <p:spPr>
          <a:xfrm>
            <a:off x="6452476" y="3498059"/>
            <a:ext cx="5902036" cy="28931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cs typeface="Calibri"/>
              </a:rPr>
              <a:t>                               Threats</a:t>
            </a:r>
          </a:p>
          <a:p>
            <a:pPr marL="457200" indent="-457200">
              <a:buFont typeface="Arial"/>
              <a:buChar char="•"/>
            </a:pPr>
            <a:r>
              <a:rPr lang="en-US" sz="2600" dirty="0">
                <a:cs typeface="Calibri"/>
              </a:rPr>
              <a:t>The problem I may run into is no internet when get cut off</a:t>
            </a:r>
          </a:p>
          <a:p>
            <a:pPr marL="457200" indent="-457200">
              <a:buFont typeface="Arial"/>
              <a:buChar char="•"/>
            </a:pPr>
            <a:r>
              <a:rPr lang="en-US" sz="2600" dirty="0">
                <a:cs typeface="Calibri"/>
              </a:rPr>
              <a:t>I could run into the software I have not get.</a:t>
            </a:r>
          </a:p>
          <a:p>
            <a:pPr marL="285750" indent="-285750">
              <a:buFont typeface="Arial"/>
              <a:buChar char="•"/>
            </a:pPr>
            <a:r>
              <a:rPr lang="en-US" sz="2600" dirty="0">
                <a:cs typeface="Calibri"/>
              </a:rPr>
              <a:t>The threats could be crash my computer because the software</a:t>
            </a:r>
          </a:p>
        </p:txBody>
      </p:sp>
    </p:spTree>
    <p:extLst>
      <p:ext uri="{BB962C8B-B14F-4D97-AF65-F5344CB8AC3E}">
        <p14:creationId xmlns:p14="http://schemas.microsoft.com/office/powerpoint/2010/main" val="3949601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Mind Map</vt:lpstr>
      <vt:lpstr>What format I could use</vt:lpstr>
      <vt:lpstr>1.2 Self-Assessment Audit and Evaluation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200</cp:revision>
  <dcterms:created xsi:type="dcterms:W3CDTF">2021-03-02T12:38:42Z</dcterms:created>
  <dcterms:modified xsi:type="dcterms:W3CDTF">2021-05-10T15:58:43Z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563c6a-300f-4098-af31-1ce1e953b556_Enabled">
    <vt:lpwstr>True</vt:lpwstr>
  </property>
  <property fmtid="{D5CDD505-2E9C-101B-9397-08002B2CF9AE}" pid="3" name="MSIP_Label_d8563c6a-300f-4098-af31-1ce1e953b556_SiteId">
    <vt:lpwstr>7bb100ec-e732-4118-95a0-fc3858eb3a5e</vt:lpwstr>
  </property>
  <property fmtid="{D5CDD505-2E9C-101B-9397-08002B2CF9AE}" pid="4" name="MSIP_Label_d8563c6a-300f-4098-af31-1ce1e953b556_ActionId">
    <vt:lpwstr>7bc8f115-cace-4dcf-914f-942114b43032</vt:lpwstr>
  </property>
  <property fmtid="{D5CDD505-2E9C-101B-9397-08002B2CF9AE}" pid="5" name="MSIP_Label_d8563c6a-300f-4098-af31-1ce1e953b556_Method">
    <vt:lpwstr>Standard</vt:lpwstr>
  </property>
  <property fmtid="{D5CDD505-2E9C-101B-9397-08002B2CF9AE}" pid="6" name="MSIP_Label_d8563c6a-300f-4098-af31-1ce1e953b556_SetDate">
    <vt:lpwstr>2021-03-02T12:38:52Z</vt:lpwstr>
  </property>
  <property fmtid="{D5CDD505-2E9C-101B-9397-08002B2CF9AE}" pid="7" name="MSIP_Label_d8563c6a-300f-4098-af31-1ce1e953b556_Name">
    <vt:lpwstr>d8563c6a-300f-4098-af31-1ce1e953b556</vt:lpwstr>
  </property>
  <property fmtid="{D5CDD505-2E9C-101B-9397-08002B2CF9AE}" pid="8" name="MSIP_Label_d8563c6a-300f-4098-af31-1ce1e953b556_ContentBits">
    <vt:lpwstr>0</vt:lpwstr>
  </property>
</Properties>
</file>