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50172-61CE-0E91-39ED-C7474954AF47}" v="1027" dt="2022-05-26T11:50:11.772"/>
    <p1510:client id="{0596462F-6C80-4E40-9EA1-AA8CB0ABF1FE}" v="48" dt="2022-04-29T07:16:44.927"/>
    <p1510:client id="{11B62766-9A1A-46EB-8F50-31EF989C3C91}" v="204" dt="2022-05-06T09:05:49.909"/>
    <p1510:client id="{177CB836-0B49-9473-0E51-2FFC02CE489A}" v="310" dt="2022-04-29T07:43:54.203"/>
    <p1510:client id="{59AADD82-CF78-8385-665B-F276BFEA88B6}" v="128" dt="2022-06-14T22:55:27.262"/>
    <p1510:client id="{802E7EE5-AA23-4AEB-2884-82151D870473}" v="101" dt="2022-06-14T22:05:34.286"/>
    <p1510:client id="{8CE7DF50-FA75-4B9A-B53B-DCD25A1D1B89}" v="3" dt="2022-04-29T12:37:42.025"/>
    <p1510:client id="{B464225D-68DE-4F63-933C-BD23D11E8ADD}" v="29" dt="2022-04-25T11:01:17.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ell (Student)" userId="S::10616100@bradfordcollege.ac.uk::176c6e8a-522e-4299-bed1-875ef2b78949" providerId="AD" clId="Web-{11B62766-9A1A-46EB-8F50-31EF989C3C91}"/>
    <pc:docChg chg="addSld delSld modSld">
      <pc:chgData name="Michael Bell (Student)" userId="S::10616100@bradfordcollege.ac.uk::176c6e8a-522e-4299-bed1-875ef2b78949" providerId="AD" clId="Web-{11B62766-9A1A-46EB-8F50-31EF989C3C91}" dt="2022-05-06T09:05:49.909" v="110"/>
      <pc:docMkLst>
        <pc:docMk/>
      </pc:docMkLst>
      <pc:sldChg chg="addSp delSp modSp del">
        <pc:chgData name="Michael Bell (Student)" userId="S::10616100@bradfordcollege.ac.uk::176c6e8a-522e-4299-bed1-875ef2b78949" providerId="AD" clId="Web-{11B62766-9A1A-46EB-8F50-31EF989C3C91}" dt="2022-05-06T09:05:49.393" v="109"/>
        <pc:sldMkLst>
          <pc:docMk/>
          <pc:sldMk cId="3181405596" sldId="260"/>
        </pc:sldMkLst>
        <pc:spChg chg="del mod">
          <ac:chgData name="Michael Bell (Student)" userId="S::10616100@bradfordcollege.ac.uk::176c6e8a-522e-4299-bed1-875ef2b78949" providerId="AD" clId="Web-{11B62766-9A1A-46EB-8F50-31EF989C3C91}" dt="2022-05-06T09:05:35.829" v="108"/>
          <ac:spMkLst>
            <pc:docMk/>
            <pc:sldMk cId="3181405596" sldId="260"/>
            <ac:spMk id="2" creationId="{7D61A077-D640-926E-B35F-DE136C2DDC25}"/>
          </ac:spMkLst>
        </pc:spChg>
        <pc:spChg chg="del mod">
          <ac:chgData name="Michael Bell (Student)" userId="S::10616100@bradfordcollege.ac.uk::176c6e8a-522e-4299-bed1-875ef2b78949" providerId="AD" clId="Web-{11B62766-9A1A-46EB-8F50-31EF989C3C91}" dt="2022-05-06T09:03:04.600" v="17"/>
          <ac:spMkLst>
            <pc:docMk/>
            <pc:sldMk cId="3181405596" sldId="260"/>
            <ac:spMk id="3" creationId="{1099E3E1-DA06-CC4F-C701-9841F2B8AB06}"/>
          </ac:spMkLst>
        </pc:spChg>
        <pc:spChg chg="add mod">
          <ac:chgData name="Michael Bell (Student)" userId="S::10616100@bradfordcollege.ac.uk::176c6e8a-522e-4299-bed1-875ef2b78949" providerId="AD" clId="Web-{11B62766-9A1A-46EB-8F50-31EF989C3C91}" dt="2022-05-06T09:05:29.704" v="107" actId="20577"/>
          <ac:spMkLst>
            <pc:docMk/>
            <pc:sldMk cId="3181405596" sldId="260"/>
            <ac:spMk id="4" creationId="{DC475FF7-55CB-BE72-0AEA-9A3C8F41067D}"/>
          </ac:spMkLst>
        </pc:spChg>
        <pc:spChg chg="add mod">
          <ac:chgData name="Michael Bell (Student)" userId="S::10616100@bradfordcollege.ac.uk::176c6e8a-522e-4299-bed1-875ef2b78949" providerId="AD" clId="Web-{11B62766-9A1A-46EB-8F50-31EF989C3C91}" dt="2022-05-06T09:05:35.829" v="108"/>
          <ac:spMkLst>
            <pc:docMk/>
            <pc:sldMk cId="3181405596" sldId="260"/>
            <ac:spMk id="6" creationId="{B1F7AA5B-C727-AA40-1DA5-B5631878BE0E}"/>
          </ac:spMkLst>
        </pc:spChg>
      </pc:sldChg>
      <pc:sldChg chg="modSp new del">
        <pc:chgData name="Michael Bell (Student)" userId="S::10616100@bradfordcollege.ac.uk::176c6e8a-522e-4299-bed1-875ef2b78949" providerId="AD" clId="Web-{11B62766-9A1A-46EB-8F50-31EF989C3C91}" dt="2022-05-06T09:05:49.909" v="110"/>
        <pc:sldMkLst>
          <pc:docMk/>
          <pc:sldMk cId="2687194399" sldId="261"/>
        </pc:sldMkLst>
        <pc:spChg chg="mod">
          <ac:chgData name="Michael Bell (Student)" userId="S::10616100@bradfordcollege.ac.uk::176c6e8a-522e-4299-bed1-875ef2b78949" providerId="AD" clId="Web-{11B62766-9A1A-46EB-8F50-31EF989C3C91}" dt="2022-05-06T09:02:47.552" v="12" actId="20577"/>
          <ac:spMkLst>
            <pc:docMk/>
            <pc:sldMk cId="2687194399" sldId="261"/>
            <ac:spMk id="2" creationId="{02B4A650-F213-A6A3-D5A2-01ADC5C1EC0E}"/>
          </ac:spMkLst>
        </pc:spChg>
      </pc:sldChg>
    </pc:docChg>
  </pc:docChgLst>
  <pc:docChgLst>
    <pc:chgData name="Michael Bell (Student)" userId="S::10616100@bradfordcollege.ac.uk::176c6e8a-522e-4299-bed1-875ef2b78949" providerId="AD" clId="Web-{B464225D-68DE-4F63-933C-BD23D11E8ADD}"/>
    <pc:docChg chg="mod modSld">
      <pc:chgData name="Michael Bell (Student)" userId="S::10616100@bradfordcollege.ac.uk::176c6e8a-522e-4299-bed1-875ef2b78949" providerId="AD" clId="Web-{B464225D-68DE-4F63-933C-BD23D11E8ADD}" dt="2022-04-25T11:01:17.939" v="29" actId="20577"/>
      <pc:docMkLst>
        <pc:docMk/>
      </pc:docMkLst>
      <pc:sldChg chg="addSp delSp modSp">
        <pc:chgData name="Michael Bell (Student)" userId="S::10616100@bradfordcollege.ac.uk::176c6e8a-522e-4299-bed1-875ef2b78949" providerId="AD" clId="Web-{B464225D-68DE-4F63-933C-BD23D11E8ADD}" dt="2022-04-25T11:01:17.939" v="29" actId="20577"/>
        <pc:sldMkLst>
          <pc:docMk/>
          <pc:sldMk cId="3212074878" sldId="258"/>
        </pc:sldMkLst>
        <pc:spChg chg="mod">
          <ac:chgData name="Michael Bell (Student)" userId="S::10616100@bradfordcollege.ac.uk::176c6e8a-522e-4299-bed1-875ef2b78949" providerId="AD" clId="Web-{B464225D-68DE-4F63-933C-BD23D11E8ADD}" dt="2022-04-25T11:01:17.939" v="29" actId="20577"/>
          <ac:spMkLst>
            <pc:docMk/>
            <pc:sldMk cId="3212074878" sldId="258"/>
            <ac:spMk id="3" creationId="{97C965ED-0455-FA44-BD61-FA2439A8B288}"/>
          </ac:spMkLst>
        </pc:spChg>
        <pc:spChg chg="add del mod">
          <ac:chgData name="Michael Bell (Student)" userId="S::10616100@bradfordcollege.ac.uk::176c6e8a-522e-4299-bed1-875ef2b78949" providerId="AD" clId="Web-{B464225D-68DE-4F63-933C-BD23D11E8ADD}" dt="2022-04-25T10:54:25.147" v="21"/>
          <ac:spMkLst>
            <pc:docMk/>
            <pc:sldMk cId="3212074878" sldId="258"/>
            <ac:spMk id="4" creationId="{46F457FF-28F7-1C79-9A61-DCD1CBAC01A8}"/>
          </ac:spMkLst>
        </pc:spChg>
      </pc:sldChg>
    </pc:docChg>
  </pc:docChgLst>
  <pc:docChgLst>
    <pc:chgData name="Michael Bell (Student)" userId="S::10616100@bradfordcollege.ac.uk::176c6e8a-522e-4299-bed1-875ef2b78949" providerId="AD" clId="Web-{802E7EE5-AA23-4AEB-2884-82151D870473}"/>
    <pc:docChg chg="modSld">
      <pc:chgData name="Michael Bell (Student)" userId="S::10616100@bradfordcollege.ac.uk::176c6e8a-522e-4299-bed1-875ef2b78949" providerId="AD" clId="Web-{802E7EE5-AA23-4AEB-2884-82151D870473}" dt="2022-06-14T22:05:34.286" v="99" actId="20577"/>
      <pc:docMkLst>
        <pc:docMk/>
      </pc:docMkLst>
      <pc:sldChg chg="modSp">
        <pc:chgData name="Michael Bell (Student)" userId="S::10616100@bradfordcollege.ac.uk::176c6e8a-522e-4299-bed1-875ef2b78949" providerId="AD" clId="Web-{802E7EE5-AA23-4AEB-2884-82151D870473}" dt="2022-06-14T16:28:44.262" v="21" actId="20577"/>
        <pc:sldMkLst>
          <pc:docMk/>
          <pc:sldMk cId="4160654879" sldId="257"/>
        </pc:sldMkLst>
        <pc:spChg chg="mod">
          <ac:chgData name="Michael Bell (Student)" userId="S::10616100@bradfordcollege.ac.uk::176c6e8a-522e-4299-bed1-875ef2b78949" providerId="AD" clId="Web-{802E7EE5-AA23-4AEB-2884-82151D870473}" dt="2022-06-14T16:28:44.262" v="21" actId="20577"/>
          <ac:spMkLst>
            <pc:docMk/>
            <pc:sldMk cId="4160654879" sldId="257"/>
            <ac:spMk id="3" creationId="{F3EF96D8-A041-554B-91F6-C3E2E00CE2D5}"/>
          </ac:spMkLst>
        </pc:spChg>
      </pc:sldChg>
      <pc:sldChg chg="modSp">
        <pc:chgData name="Michael Bell (Student)" userId="S::10616100@bradfordcollege.ac.uk::176c6e8a-522e-4299-bed1-875ef2b78949" providerId="AD" clId="Web-{802E7EE5-AA23-4AEB-2884-82151D870473}" dt="2022-06-14T22:05:34.286" v="99" actId="20577"/>
        <pc:sldMkLst>
          <pc:docMk/>
          <pc:sldMk cId="3212074878" sldId="258"/>
        </pc:sldMkLst>
        <pc:spChg chg="mod">
          <ac:chgData name="Michael Bell (Student)" userId="S::10616100@bradfordcollege.ac.uk::176c6e8a-522e-4299-bed1-875ef2b78949" providerId="AD" clId="Web-{802E7EE5-AA23-4AEB-2884-82151D870473}" dt="2022-06-14T16:28:53.810" v="24" actId="20577"/>
          <ac:spMkLst>
            <pc:docMk/>
            <pc:sldMk cId="3212074878" sldId="258"/>
            <ac:spMk id="2" creationId="{FBC3F1A9-2B2A-494A-BD3E-809C13261D09}"/>
          </ac:spMkLst>
        </pc:spChg>
        <pc:spChg chg="mod">
          <ac:chgData name="Michael Bell (Student)" userId="S::10616100@bradfordcollege.ac.uk::176c6e8a-522e-4299-bed1-875ef2b78949" providerId="AD" clId="Web-{802E7EE5-AA23-4AEB-2884-82151D870473}" dt="2022-06-14T22:05:34.286" v="99" actId="20577"/>
          <ac:spMkLst>
            <pc:docMk/>
            <pc:sldMk cId="3212074878" sldId="258"/>
            <ac:spMk id="3" creationId="{97C965ED-0455-FA44-BD61-FA2439A8B288}"/>
          </ac:spMkLst>
        </pc:spChg>
      </pc:sldChg>
    </pc:docChg>
  </pc:docChgLst>
  <pc:docChgLst>
    <pc:chgData name="Michael Bell (Student)" userId="S::10616100@bradfordcollege.ac.uk::176c6e8a-522e-4299-bed1-875ef2b78949" providerId="AD" clId="Web-{8CE7DF50-FA75-4B9A-B53B-DCD25A1D1B89}"/>
    <pc:docChg chg="modSld">
      <pc:chgData name="Michael Bell (Student)" userId="S::10616100@bradfordcollege.ac.uk::176c6e8a-522e-4299-bed1-875ef2b78949" providerId="AD" clId="Web-{8CE7DF50-FA75-4B9A-B53B-DCD25A1D1B89}" dt="2022-04-29T12:37:42.025" v="2" actId="14100"/>
      <pc:docMkLst>
        <pc:docMk/>
      </pc:docMkLst>
      <pc:sldChg chg="modSp">
        <pc:chgData name="Michael Bell (Student)" userId="S::10616100@bradfordcollege.ac.uk::176c6e8a-522e-4299-bed1-875ef2b78949" providerId="AD" clId="Web-{8CE7DF50-FA75-4B9A-B53B-DCD25A1D1B89}" dt="2022-04-29T12:37:42.025" v="2" actId="14100"/>
        <pc:sldMkLst>
          <pc:docMk/>
          <pc:sldMk cId="3181405596" sldId="260"/>
        </pc:sldMkLst>
        <pc:spChg chg="mod">
          <ac:chgData name="Michael Bell (Student)" userId="S::10616100@bradfordcollege.ac.uk::176c6e8a-522e-4299-bed1-875ef2b78949" providerId="AD" clId="Web-{8CE7DF50-FA75-4B9A-B53B-DCD25A1D1B89}" dt="2022-04-29T12:33:22.645" v="0" actId="1076"/>
          <ac:spMkLst>
            <pc:docMk/>
            <pc:sldMk cId="3181405596" sldId="260"/>
            <ac:spMk id="2" creationId="{7D61A077-D640-926E-B35F-DE136C2DDC25}"/>
          </ac:spMkLst>
        </pc:spChg>
        <pc:spChg chg="mod">
          <ac:chgData name="Michael Bell (Student)" userId="S::10616100@bradfordcollege.ac.uk::176c6e8a-522e-4299-bed1-875ef2b78949" providerId="AD" clId="Web-{8CE7DF50-FA75-4B9A-B53B-DCD25A1D1B89}" dt="2022-04-29T12:37:42.025" v="2" actId="14100"/>
          <ac:spMkLst>
            <pc:docMk/>
            <pc:sldMk cId="3181405596" sldId="260"/>
            <ac:spMk id="3" creationId="{1099E3E1-DA06-CC4F-C701-9841F2B8AB06}"/>
          </ac:spMkLst>
        </pc:spChg>
      </pc:sldChg>
    </pc:docChg>
  </pc:docChgLst>
  <pc:docChgLst>
    <pc:chgData name="Michael Bell (Student)" userId="S::10616100@bradfordcollege.ac.uk::176c6e8a-522e-4299-bed1-875ef2b78949" providerId="AD" clId="Web-{0596462F-6C80-4E40-9EA1-AA8CB0ABF1FE}"/>
    <pc:docChg chg="modSld">
      <pc:chgData name="Michael Bell (Student)" userId="S::10616100@bradfordcollege.ac.uk::176c6e8a-522e-4299-bed1-875ef2b78949" providerId="AD" clId="Web-{0596462F-6C80-4E40-9EA1-AA8CB0ABF1FE}" dt="2022-04-29T07:16:44.927" v="47" actId="20577"/>
      <pc:docMkLst>
        <pc:docMk/>
      </pc:docMkLst>
      <pc:sldChg chg="modSp">
        <pc:chgData name="Michael Bell (Student)" userId="S::10616100@bradfordcollege.ac.uk::176c6e8a-522e-4299-bed1-875ef2b78949" providerId="AD" clId="Web-{0596462F-6C80-4E40-9EA1-AA8CB0ABF1FE}" dt="2022-04-29T07:16:44.927" v="47" actId="20577"/>
        <pc:sldMkLst>
          <pc:docMk/>
          <pc:sldMk cId="4160654879" sldId="257"/>
        </pc:sldMkLst>
        <pc:spChg chg="mod">
          <ac:chgData name="Michael Bell (Student)" userId="S::10616100@bradfordcollege.ac.uk::176c6e8a-522e-4299-bed1-875ef2b78949" providerId="AD" clId="Web-{0596462F-6C80-4E40-9EA1-AA8CB0ABF1FE}" dt="2022-04-29T07:16:44.927" v="47" actId="20577"/>
          <ac:spMkLst>
            <pc:docMk/>
            <pc:sldMk cId="4160654879" sldId="257"/>
            <ac:spMk id="3" creationId="{F3EF96D8-A041-554B-91F6-C3E2E00CE2D5}"/>
          </ac:spMkLst>
        </pc:spChg>
      </pc:sldChg>
    </pc:docChg>
  </pc:docChgLst>
  <pc:docChgLst>
    <pc:chgData name="Michael Bell (Student)" userId="S::10616100@bradfordcollege.ac.uk::176c6e8a-522e-4299-bed1-875ef2b78949" providerId="AD" clId="Web-{59AADD82-CF78-8385-665B-F276BFEA88B6}"/>
    <pc:docChg chg="modSld">
      <pc:chgData name="Michael Bell (Student)" userId="S::10616100@bradfordcollege.ac.uk::176c6e8a-522e-4299-bed1-875ef2b78949" providerId="AD" clId="Web-{59AADD82-CF78-8385-665B-F276BFEA88B6}" dt="2022-06-14T22:55:27.262" v="115" actId="20577"/>
      <pc:docMkLst>
        <pc:docMk/>
      </pc:docMkLst>
      <pc:sldChg chg="modSp">
        <pc:chgData name="Michael Bell (Student)" userId="S::10616100@bradfordcollege.ac.uk::176c6e8a-522e-4299-bed1-875ef2b78949" providerId="AD" clId="Web-{59AADD82-CF78-8385-665B-F276BFEA88B6}" dt="2022-06-14T22:55:27.262" v="115" actId="20577"/>
        <pc:sldMkLst>
          <pc:docMk/>
          <pc:sldMk cId="3212074878" sldId="258"/>
        </pc:sldMkLst>
        <pc:spChg chg="mod">
          <ac:chgData name="Michael Bell (Student)" userId="S::10616100@bradfordcollege.ac.uk::176c6e8a-522e-4299-bed1-875ef2b78949" providerId="AD" clId="Web-{59AADD82-CF78-8385-665B-F276BFEA88B6}" dt="2022-06-14T22:55:27.262" v="115" actId="20577"/>
          <ac:spMkLst>
            <pc:docMk/>
            <pc:sldMk cId="3212074878" sldId="258"/>
            <ac:spMk id="3" creationId="{97C965ED-0455-FA44-BD61-FA2439A8B288}"/>
          </ac:spMkLst>
        </pc:spChg>
      </pc:sldChg>
      <pc:sldChg chg="modSp">
        <pc:chgData name="Michael Bell (Student)" userId="S::10616100@bradfordcollege.ac.uk::176c6e8a-522e-4299-bed1-875ef2b78949" providerId="AD" clId="Web-{59AADD82-CF78-8385-665B-F276BFEA88B6}" dt="2022-06-14T22:53:26.493" v="61" actId="20577"/>
        <pc:sldMkLst>
          <pc:docMk/>
          <pc:sldMk cId="2768627411" sldId="259"/>
        </pc:sldMkLst>
        <pc:spChg chg="mod">
          <ac:chgData name="Michael Bell (Student)" userId="S::10616100@bradfordcollege.ac.uk::176c6e8a-522e-4299-bed1-875ef2b78949" providerId="AD" clId="Web-{59AADD82-CF78-8385-665B-F276BFEA88B6}" dt="2022-06-14T22:53:26.493" v="61" actId="20577"/>
          <ac:spMkLst>
            <pc:docMk/>
            <pc:sldMk cId="2768627411" sldId="259"/>
            <ac:spMk id="3" creationId="{3C083284-9C0F-6945-9E27-00823508029F}"/>
          </ac:spMkLst>
        </pc:spChg>
      </pc:sldChg>
      <pc:sldChg chg="modSp">
        <pc:chgData name="Michael Bell (Student)" userId="S::10616100@bradfordcollege.ac.uk::176c6e8a-522e-4299-bed1-875ef2b78949" providerId="AD" clId="Web-{59AADD82-CF78-8385-665B-F276BFEA88B6}" dt="2022-06-14T22:51:47.272" v="9" actId="20577"/>
        <pc:sldMkLst>
          <pc:docMk/>
          <pc:sldMk cId="541801674" sldId="260"/>
        </pc:sldMkLst>
        <pc:spChg chg="mod">
          <ac:chgData name="Michael Bell (Student)" userId="S::10616100@bradfordcollege.ac.uk::176c6e8a-522e-4299-bed1-875ef2b78949" providerId="AD" clId="Web-{59AADD82-CF78-8385-665B-F276BFEA88B6}" dt="2022-06-14T22:51:47.272" v="9" actId="20577"/>
          <ac:spMkLst>
            <pc:docMk/>
            <pc:sldMk cId="541801674" sldId="260"/>
            <ac:spMk id="4" creationId="{10C38D50-E140-87F0-4F24-81179965F40C}"/>
          </ac:spMkLst>
        </pc:spChg>
      </pc:sldChg>
    </pc:docChg>
  </pc:docChgLst>
  <pc:docChgLst>
    <pc:chgData name="Michael Bell (Student)" userId="S::10616100@bradfordcollege.ac.uk::176c6e8a-522e-4299-bed1-875ef2b78949" providerId="AD" clId="Web-{00E50172-61CE-0E91-39ED-C7474954AF47}"/>
    <pc:docChg chg="addSld modSld">
      <pc:chgData name="Michael Bell (Student)" userId="S::10616100@bradfordcollege.ac.uk::176c6e8a-522e-4299-bed1-875ef2b78949" providerId="AD" clId="Web-{00E50172-61CE-0E91-39ED-C7474954AF47}" dt="2022-05-26T11:50:11.772" v="622" actId="20577"/>
      <pc:docMkLst>
        <pc:docMk/>
      </pc:docMkLst>
      <pc:sldChg chg="delSp modSp">
        <pc:chgData name="Michael Bell (Student)" userId="S::10616100@bradfordcollege.ac.uk::176c6e8a-522e-4299-bed1-875ef2b78949" providerId="AD" clId="Web-{00E50172-61CE-0E91-39ED-C7474954AF47}" dt="2022-05-26T11:25:56.650" v="120"/>
        <pc:sldMkLst>
          <pc:docMk/>
          <pc:sldMk cId="2329203562" sldId="256"/>
        </pc:sldMkLst>
        <pc:spChg chg="mod">
          <ac:chgData name="Michael Bell (Student)" userId="S::10616100@bradfordcollege.ac.uk::176c6e8a-522e-4299-bed1-875ef2b78949" providerId="AD" clId="Web-{00E50172-61CE-0E91-39ED-C7474954AF47}" dt="2022-05-26T11:25:54.853" v="119" actId="1076"/>
          <ac:spMkLst>
            <pc:docMk/>
            <pc:sldMk cId="2329203562" sldId="256"/>
            <ac:spMk id="2" creationId="{9A9DF870-936B-C148-94F4-683CDE6D24D0}"/>
          </ac:spMkLst>
        </pc:spChg>
        <pc:spChg chg="del">
          <ac:chgData name="Michael Bell (Student)" userId="S::10616100@bradfordcollege.ac.uk::176c6e8a-522e-4299-bed1-875ef2b78949" providerId="AD" clId="Web-{00E50172-61CE-0E91-39ED-C7474954AF47}" dt="2022-05-26T11:25:56.650" v="120"/>
          <ac:spMkLst>
            <pc:docMk/>
            <pc:sldMk cId="2329203562" sldId="256"/>
            <ac:spMk id="3" creationId="{03D48EB5-C1EF-2844-BD7F-12319246BA5A}"/>
          </ac:spMkLst>
        </pc:spChg>
      </pc:sldChg>
      <pc:sldChg chg="modSp">
        <pc:chgData name="Michael Bell (Student)" userId="S::10616100@bradfordcollege.ac.uk::176c6e8a-522e-4299-bed1-875ef2b78949" providerId="AD" clId="Web-{00E50172-61CE-0E91-39ED-C7474954AF47}" dt="2022-05-26T11:09:00.301" v="109" actId="20577"/>
        <pc:sldMkLst>
          <pc:docMk/>
          <pc:sldMk cId="4160654879" sldId="257"/>
        </pc:sldMkLst>
        <pc:spChg chg="mod">
          <ac:chgData name="Michael Bell (Student)" userId="S::10616100@bradfordcollege.ac.uk::176c6e8a-522e-4299-bed1-875ef2b78949" providerId="AD" clId="Web-{00E50172-61CE-0E91-39ED-C7474954AF47}" dt="2022-05-26T11:09:00.301" v="109" actId="20577"/>
          <ac:spMkLst>
            <pc:docMk/>
            <pc:sldMk cId="4160654879" sldId="257"/>
            <ac:spMk id="3" creationId="{F3EF96D8-A041-554B-91F6-C3E2E00CE2D5}"/>
          </ac:spMkLst>
        </pc:spChg>
      </pc:sldChg>
      <pc:sldChg chg="modSp">
        <pc:chgData name="Michael Bell (Student)" userId="S::10616100@bradfordcollege.ac.uk::176c6e8a-522e-4299-bed1-875ef2b78949" providerId="AD" clId="Web-{00E50172-61CE-0E91-39ED-C7474954AF47}" dt="2022-05-26T11:08:26.613" v="75" actId="20577"/>
        <pc:sldMkLst>
          <pc:docMk/>
          <pc:sldMk cId="3212074878" sldId="258"/>
        </pc:sldMkLst>
        <pc:spChg chg="mod">
          <ac:chgData name="Michael Bell (Student)" userId="S::10616100@bradfordcollege.ac.uk::176c6e8a-522e-4299-bed1-875ef2b78949" providerId="AD" clId="Web-{00E50172-61CE-0E91-39ED-C7474954AF47}" dt="2022-05-26T11:08:26.613" v="75" actId="20577"/>
          <ac:spMkLst>
            <pc:docMk/>
            <pc:sldMk cId="3212074878" sldId="258"/>
            <ac:spMk id="3" creationId="{97C965ED-0455-FA44-BD61-FA2439A8B288}"/>
          </ac:spMkLst>
        </pc:spChg>
      </pc:sldChg>
      <pc:sldChg chg="modSp">
        <pc:chgData name="Michael Bell (Student)" userId="S::10616100@bradfordcollege.ac.uk::176c6e8a-522e-4299-bed1-875ef2b78949" providerId="AD" clId="Web-{00E50172-61CE-0E91-39ED-C7474954AF47}" dt="2022-05-26T11:06:52.595" v="5" actId="20577"/>
        <pc:sldMkLst>
          <pc:docMk/>
          <pc:sldMk cId="2768627411" sldId="259"/>
        </pc:sldMkLst>
        <pc:spChg chg="mod">
          <ac:chgData name="Michael Bell (Student)" userId="S::10616100@bradfordcollege.ac.uk::176c6e8a-522e-4299-bed1-875ef2b78949" providerId="AD" clId="Web-{00E50172-61CE-0E91-39ED-C7474954AF47}" dt="2022-05-26T11:06:52.595" v="5" actId="20577"/>
          <ac:spMkLst>
            <pc:docMk/>
            <pc:sldMk cId="2768627411" sldId="259"/>
            <ac:spMk id="3" creationId="{3C083284-9C0F-6945-9E27-00823508029F}"/>
          </ac:spMkLst>
        </pc:spChg>
      </pc:sldChg>
      <pc:sldChg chg="addSp delSp modSp new">
        <pc:chgData name="Michael Bell (Student)" userId="S::10616100@bradfordcollege.ac.uk::176c6e8a-522e-4299-bed1-875ef2b78949" providerId="AD" clId="Web-{00E50172-61CE-0E91-39ED-C7474954AF47}" dt="2022-05-26T11:50:11.772" v="622" actId="20577"/>
        <pc:sldMkLst>
          <pc:docMk/>
          <pc:sldMk cId="541801674" sldId="260"/>
        </pc:sldMkLst>
        <pc:spChg chg="mod">
          <ac:chgData name="Michael Bell (Student)" userId="S::10616100@bradfordcollege.ac.uk::176c6e8a-522e-4299-bed1-875ef2b78949" providerId="AD" clId="Web-{00E50172-61CE-0E91-39ED-C7474954AF47}" dt="2022-05-26T11:30:23.924" v="163" actId="20577"/>
          <ac:spMkLst>
            <pc:docMk/>
            <pc:sldMk cId="541801674" sldId="260"/>
            <ac:spMk id="2" creationId="{15E1BDE7-D95C-083A-7535-C56A02D40200}"/>
          </ac:spMkLst>
        </pc:spChg>
        <pc:spChg chg="del mod">
          <ac:chgData name="Michael Bell (Student)" userId="S::10616100@bradfordcollege.ac.uk::176c6e8a-522e-4299-bed1-875ef2b78949" providerId="AD" clId="Web-{00E50172-61CE-0E91-39ED-C7474954AF47}" dt="2022-05-26T11:26:27.588" v="146"/>
          <ac:spMkLst>
            <pc:docMk/>
            <pc:sldMk cId="541801674" sldId="260"/>
            <ac:spMk id="3" creationId="{A8585259-7A92-CCA5-DB96-C6D9637392CA}"/>
          </ac:spMkLst>
        </pc:spChg>
        <pc:spChg chg="add mod">
          <ac:chgData name="Michael Bell (Student)" userId="S::10616100@bradfordcollege.ac.uk::176c6e8a-522e-4299-bed1-875ef2b78949" providerId="AD" clId="Web-{00E50172-61CE-0E91-39ED-C7474954AF47}" dt="2022-05-26T11:47:07.861" v="465" actId="20577"/>
          <ac:spMkLst>
            <pc:docMk/>
            <pc:sldMk cId="541801674" sldId="260"/>
            <ac:spMk id="4" creationId="{10C38D50-E140-87F0-4F24-81179965F40C}"/>
          </ac:spMkLst>
        </pc:spChg>
        <pc:spChg chg="add mod">
          <ac:chgData name="Michael Bell (Student)" userId="S::10616100@bradfordcollege.ac.uk::176c6e8a-522e-4299-bed1-875ef2b78949" providerId="AD" clId="Web-{00E50172-61CE-0E91-39ED-C7474954AF47}" dt="2022-05-26T11:47:33.658" v="487" actId="1076"/>
          <ac:spMkLst>
            <pc:docMk/>
            <pc:sldMk cId="541801674" sldId="260"/>
            <ac:spMk id="5" creationId="{826F5550-E6EF-C621-1043-966D7B0C7F10}"/>
          </ac:spMkLst>
        </pc:spChg>
        <pc:spChg chg="add mod">
          <ac:chgData name="Michael Bell (Student)" userId="S::10616100@bradfordcollege.ac.uk::176c6e8a-522e-4299-bed1-875ef2b78949" providerId="AD" clId="Web-{00E50172-61CE-0E91-39ED-C7474954AF47}" dt="2022-05-26T11:50:11.772" v="622" actId="20577"/>
          <ac:spMkLst>
            <pc:docMk/>
            <pc:sldMk cId="541801674" sldId="260"/>
            <ac:spMk id="6" creationId="{334FF395-C255-9432-3C63-FEDFFAEEE1DE}"/>
          </ac:spMkLst>
        </pc:spChg>
      </pc:sldChg>
    </pc:docChg>
  </pc:docChgLst>
  <pc:docChgLst>
    <pc:chgData name="Michael Bell (Student)" userId="S::10616100@bradfordcollege.ac.uk::176c6e8a-522e-4299-bed1-875ef2b78949" providerId="AD" clId="Web-{177CB836-0B49-9473-0E51-2FFC02CE489A}"/>
    <pc:docChg chg="addSld modSld addMainMaster delMainMaster">
      <pc:chgData name="Michael Bell (Student)" userId="S::10616100@bradfordcollege.ac.uk::176c6e8a-522e-4299-bed1-875ef2b78949" providerId="AD" clId="Web-{177CB836-0B49-9473-0E51-2FFC02CE489A}" dt="2022-04-29T07:43:54.203" v="307" actId="20577"/>
      <pc:docMkLst>
        <pc:docMk/>
      </pc:docMkLst>
      <pc:sldChg chg="modSp mod modClrScheme chgLayout">
        <pc:chgData name="Michael Bell (Student)" userId="S::10616100@bradfordcollege.ac.uk::176c6e8a-522e-4299-bed1-875ef2b78949" providerId="AD" clId="Web-{177CB836-0B49-9473-0E51-2FFC02CE489A}" dt="2022-04-29T07:42:40.714" v="288"/>
        <pc:sldMkLst>
          <pc:docMk/>
          <pc:sldMk cId="2329203562" sldId="256"/>
        </pc:sldMkLst>
        <pc:spChg chg="mod ord">
          <ac:chgData name="Michael Bell (Student)" userId="S::10616100@bradfordcollege.ac.uk::176c6e8a-522e-4299-bed1-875ef2b78949" providerId="AD" clId="Web-{177CB836-0B49-9473-0E51-2FFC02CE489A}" dt="2022-04-29T07:42:40.714" v="288"/>
          <ac:spMkLst>
            <pc:docMk/>
            <pc:sldMk cId="2329203562" sldId="256"/>
            <ac:spMk id="2" creationId="{9A9DF870-936B-C148-94F4-683CDE6D24D0}"/>
          </ac:spMkLst>
        </pc:spChg>
        <pc:spChg chg="mod ord">
          <ac:chgData name="Michael Bell (Student)" userId="S::10616100@bradfordcollege.ac.uk::176c6e8a-522e-4299-bed1-875ef2b78949" providerId="AD" clId="Web-{177CB836-0B49-9473-0E51-2FFC02CE489A}" dt="2022-04-29T07:42:40.714" v="288"/>
          <ac:spMkLst>
            <pc:docMk/>
            <pc:sldMk cId="2329203562" sldId="256"/>
            <ac:spMk id="3" creationId="{03D48EB5-C1EF-2844-BD7F-12319246BA5A}"/>
          </ac:spMkLst>
        </pc:spChg>
      </pc:sldChg>
      <pc:sldChg chg="modSp mod modClrScheme chgLayout">
        <pc:chgData name="Michael Bell (Student)" userId="S::10616100@bradfordcollege.ac.uk::176c6e8a-522e-4299-bed1-875ef2b78949" providerId="AD" clId="Web-{177CB836-0B49-9473-0E51-2FFC02CE489A}" dt="2022-04-29T07:43:13.982" v="297" actId="1076"/>
        <pc:sldMkLst>
          <pc:docMk/>
          <pc:sldMk cId="4160654879" sldId="257"/>
        </pc:sldMkLst>
        <pc:spChg chg="mod ord">
          <ac:chgData name="Michael Bell (Student)" userId="S::10616100@bradfordcollege.ac.uk::176c6e8a-522e-4299-bed1-875ef2b78949" providerId="AD" clId="Web-{177CB836-0B49-9473-0E51-2FFC02CE489A}" dt="2022-04-29T07:43:02.887" v="293" actId="20577"/>
          <ac:spMkLst>
            <pc:docMk/>
            <pc:sldMk cId="4160654879" sldId="257"/>
            <ac:spMk id="2" creationId="{7C04A94C-E557-8C4C-A0D7-E25CDCC1B314}"/>
          </ac:spMkLst>
        </pc:spChg>
        <pc:spChg chg="mod ord">
          <ac:chgData name="Michael Bell (Student)" userId="S::10616100@bradfordcollege.ac.uk::176c6e8a-522e-4299-bed1-875ef2b78949" providerId="AD" clId="Web-{177CB836-0B49-9473-0E51-2FFC02CE489A}" dt="2022-04-29T07:43:13.982" v="297" actId="1076"/>
          <ac:spMkLst>
            <pc:docMk/>
            <pc:sldMk cId="4160654879" sldId="257"/>
            <ac:spMk id="3" creationId="{F3EF96D8-A041-554B-91F6-C3E2E00CE2D5}"/>
          </ac:spMkLst>
        </pc:spChg>
      </pc:sldChg>
      <pc:sldChg chg="modSp mod modClrScheme chgLayout">
        <pc:chgData name="Michael Bell (Student)" userId="S::10616100@bradfordcollege.ac.uk::176c6e8a-522e-4299-bed1-875ef2b78949" providerId="AD" clId="Web-{177CB836-0B49-9473-0E51-2FFC02CE489A}" dt="2022-04-29T07:43:29.389" v="301" actId="20577"/>
        <pc:sldMkLst>
          <pc:docMk/>
          <pc:sldMk cId="3212074878" sldId="258"/>
        </pc:sldMkLst>
        <pc:spChg chg="mod ord">
          <ac:chgData name="Michael Bell (Student)" userId="S::10616100@bradfordcollege.ac.uk::176c6e8a-522e-4299-bed1-875ef2b78949" providerId="AD" clId="Web-{177CB836-0B49-9473-0E51-2FFC02CE489A}" dt="2022-04-29T07:43:17.919" v="298" actId="1076"/>
          <ac:spMkLst>
            <pc:docMk/>
            <pc:sldMk cId="3212074878" sldId="258"/>
            <ac:spMk id="2" creationId="{FBC3F1A9-2B2A-494A-BD3E-809C13261D09}"/>
          </ac:spMkLst>
        </pc:spChg>
        <pc:spChg chg="mod ord">
          <ac:chgData name="Michael Bell (Student)" userId="S::10616100@bradfordcollege.ac.uk::176c6e8a-522e-4299-bed1-875ef2b78949" providerId="AD" clId="Web-{177CB836-0B49-9473-0E51-2FFC02CE489A}" dt="2022-04-29T07:43:29.389" v="301" actId="20577"/>
          <ac:spMkLst>
            <pc:docMk/>
            <pc:sldMk cId="3212074878" sldId="258"/>
            <ac:spMk id="3" creationId="{97C965ED-0455-FA44-BD61-FA2439A8B288}"/>
          </ac:spMkLst>
        </pc:spChg>
      </pc:sldChg>
      <pc:sldChg chg="modSp mod modClrScheme chgLayout">
        <pc:chgData name="Michael Bell (Student)" userId="S::10616100@bradfordcollege.ac.uk::176c6e8a-522e-4299-bed1-875ef2b78949" providerId="AD" clId="Web-{177CB836-0B49-9473-0E51-2FFC02CE489A}" dt="2022-04-29T07:43:54.203" v="307" actId="20577"/>
        <pc:sldMkLst>
          <pc:docMk/>
          <pc:sldMk cId="2768627411" sldId="259"/>
        </pc:sldMkLst>
        <pc:spChg chg="mod ord">
          <ac:chgData name="Michael Bell (Student)" userId="S::10616100@bradfordcollege.ac.uk::176c6e8a-522e-4299-bed1-875ef2b78949" providerId="AD" clId="Web-{177CB836-0B49-9473-0E51-2FFC02CE489A}" dt="2022-04-29T07:43:43.531" v="303" actId="20577"/>
          <ac:spMkLst>
            <pc:docMk/>
            <pc:sldMk cId="2768627411" sldId="259"/>
            <ac:spMk id="2" creationId="{3FA8DE4E-2472-C94D-BA55-E9F21A919393}"/>
          </ac:spMkLst>
        </pc:spChg>
        <pc:spChg chg="mod ord">
          <ac:chgData name="Michael Bell (Student)" userId="S::10616100@bradfordcollege.ac.uk::176c6e8a-522e-4299-bed1-875ef2b78949" providerId="AD" clId="Web-{177CB836-0B49-9473-0E51-2FFC02CE489A}" dt="2022-04-29T07:43:54.203" v="307" actId="20577"/>
          <ac:spMkLst>
            <pc:docMk/>
            <pc:sldMk cId="2768627411" sldId="259"/>
            <ac:spMk id="3" creationId="{3C083284-9C0F-6945-9E27-00823508029F}"/>
          </ac:spMkLst>
        </pc:spChg>
      </pc:sldChg>
      <pc:sldChg chg="modSp new mod modClrScheme chgLayout">
        <pc:chgData name="Michael Bell (Student)" userId="S::10616100@bradfordcollege.ac.uk::176c6e8a-522e-4299-bed1-875ef2b78949" providerId="AD" clId="Web-{177CB836-0B49-9473-0E51-2FFC02CE489A}" dt="2022-04-29T07:42:40.714" v="288"/>
        <pc:sldMkLst>
          <pc:docMk/>
          <pc:sldMk cId="3181405596" sldId="260"/>
        </pc:sldMkLst>
        <pc:spChg chg="mod ord">
          <ac:chgData name="Michael Bell (Student)" userId="S::10616100@bradfordcollege.ac.uk::176c6e8a-522e-4299-bed1-875ef2b78949" providerId="AD" clId="Web-{177CB836-0B49-9473-0E51-2FFC02CE489A}" dt="2022-04-29T07:42:40.714" v="288"/>
          <ac:spMkLst>
            <pc:docMk/>
            <pc:sldMk cId="3181405596" sldId="260"/>
            <ac:spMk id="2" creationId="{7D61A077-D640-926E-B35F-DE136C2DDC25}"/>
          </ac:spMkLst>
        </pc:spChg>
        <pc:spChg chg="mod ord">
          <ac:chgData name="Michael Bell (Student)" userId="S::10616100@bradfordcollege.ac.uk::176c6e8a-522e-4299-bed1-875ef2b78949" providerId="AD" clId="Web-{177CB836-0B49-9473-0E51-2FFC02CE489A}" dt="2022-04-29T07:42:40.714" v="288"/>
          <ac:spMkLst>
            <pc:docMk/>
            <pc:sldMk cId="3181405596" sldId="260"/>
            <ac:spMk id="3" creationId="{1099E3E1-DA06-CC4F-C701-9841F2B8AB06}"/>
          </ac:spMkLst>
        </pc:spChg>
      </pc:sldChg>
      <pc:sldMasterChg chg="del delSldLayout">
        <pc:chgData name="Michael Bell (Student)" userId="S::10616100@bradfordcollege.ac.uk::176c6e8a-522e-4299-bed1-875ef2b78949" providerId="AD" clId="Web-{177CB836-0B49-9473-0E51-2FFC02CE489A}" dt="2022-04-29T07:42:22.947" v="285"/>
        <pc:sldMasterMkLst>
          <pc:docMk/>
          <pc:sldMasterMk cId="1939236697" sldId="2147483762"/>
        </pc:sldMasterMkLst>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39846578" sldId="2147483763"/>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3321095191" sldId="2147483764"/>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3878098623" sldId="2147483765"/>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4283307065" sldId="2147483766"/>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1294691586" sldId="2147483767"/>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265478393" sldId="2147483768"/>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1675158407" sldId="2147483769"/>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2558191649" sldId="2147483770"/>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2567610108" sldId="2147483771"/>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3705990308" sldId="2147483772"/>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2403124313" sldId="2147483773"/>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1301512965" sldId="2147483774"/>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2681774370" sldId="2147483775"/>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1887325813" sldId="2147483776"/>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3639413231" sldId="2147483777"/>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14142802" sldId="2147483778"/>
          </pc:sldLayoutMkLst>
        </pc:sldLayoutChg>
        <pc:sldLayoutChg chg="del">
          <pc:chgData name="Michael Bell (Student)" userId="S::10616100@bradfordcollege.ac.uk::176c6e8a-522e-4299-bed1-875ef2b78949" providerId="AD" clId="Web-{177CB836-0B49-9473-0E51-2FFC02CE489A}" dt="2022-04-29T07:42:22.947" v="285"/>
          <pc:sldLayoutMkLst>
            <pc:docMk/>
            <pc:sldMasterMk cId="1939236697" sldId="2147483762"/>
            <pc:sldLayoutMk cId="2493219182" sldId="2147483779"/>
          </pc:sldLayoutMkLst>
        </pc:sldLayoutChg>
      </pc:sldMasterChg>
      <pc:sldMasterChg chg="add del addSldLayout delSldLayout modSldLayout">
        <pc:chgData name="Michael Bell (Student)" userId="S::10616100@bradfordcollege.ac.uk::176c6e8a-522e-4299-bed1-875ef2b78949" providerId="AD" clId="Web-{177CB836-0B49-9473-0E51-2FFC02CE489A}" dt="2022-04-29T07:42:26.353" v="286"/>
        <pc:sldMasterMkLst>
          <pc:docMk/>
          <pc:sldMasterMk cId="2716634675" sldId="2147483780"/>
        </pc:sldMasterMkLst>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800974599" sldId="2147483781"/>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2882543197" sldId="2147483782"/>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1275504261" sldId="2147483783"/>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2800266357" sldId="2147483784"/>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2206994919" sldId="2147483785"/>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1055284095" sldId="2147483786"/>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1408379756" sldId="2147483787"/>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3790938607" sldId="2147483788"/>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2865428074" sldId="2147483789"/>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351102422" sldId="2147483790"/>
          </pc:sldLayoutMkLst>
        </pc:sldLayoutChg>
        <pc:sldLayoutChg chg="add del mod replId">
          <pc:chgData name="Michael Bell (Student)" userId="S::10616100@bradfordcollege.ac.uk::176c6e8a-522e-4299-bed1-875ef2b78949" providerId="AD" clId="Web-{177CB836-0B49-9473-0E51-2FFC02CE489A}" dt="2022-04-29T07:42:26.353" v="286"/>
          <pc:sldLayoutMkLst>
            <pc:docMk/>
            <pc:sldMasterMk cId="2716634675" sldId="2147483780"/>
            <pc:sldLayoutMk cId="3495860053" sldId="2147483791"/>
          </pc:sldLayoutMkLst>
        </pc:sldLayoutChg>
      </pc:sldMasterChg>
      <pc:sldMasterChg chg="add del addSldLayout delSldLayout modSldLayout">
        <pc:chgData name="Michael Bell (Student)" userId="S::10616100@bradfordcollege.ac.uk::176c6e8a-522e-4299-bed1-875ef2b78949" providerId="AD" clId="Web-{177CB836-0B49-9473-0E51-2FFC02CE489A}" dt="2022-04-29T07:42:29.885" v="287"/>
        <pc:sldMasterMkLst>
          <pc:docMk/>
          <pc:sldMasterMk cId="327646871" sldId="2147483792"/>
        </pc:sldMasterMkLst>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4236968792" sldId="2147483793"/>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2437427041" sldId="2147483794"/>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801618763" sldId="2147483795"/>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941013353" sldId="2147483796"/>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1014960425" sldId="2147483797"/>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3583412194" sldId="2147483798"/>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436361088" sldId="2147483799"/>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916900233" sldId="2147483800"/>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2708926524" sldId="2147483801"/>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6139117" sldId="2147483802"/>
          </pc:sldLayoutMkLst>
        </pc:sldLayoutChg>
        <pc:sldLayoutChg chg="add del mod replId">
          <pc:chgData name="Michael Bell (Student)" userId="S::10616100@bradfordcollege.ac.uk::176c6e8a-522e-4299-bed1-875ef2b78949" providerId="AD" clId="Web-{177CB836-0B49-9473-0E51-2FFC02CE489A}" dt="2022-04-29T07:42:29.885" v="287"/>
          <pc:sldLayoutMkLst>
            <pc:docMk/>
            <pc:sldMasterMk cId="327646871" sldId="2147483792"/>
            <pc:sldLayoutMk cId="51496971" sldId="2147483803"/>
          </pc:sldLayoutMkLst>
        </pc:sldLayoutChg>
      </pc:sldMasterChg>
      <pc:sldMasterChg chg="add del addSldLayout delSldLayout modSldLayout">
        <pc:chgData name="Michael Bell (Student)" userId="S::10616100@bradfordcollege.ac.uk::176c6e8a-522e-4299-bed1-875ef2b78949" providerId="AD" clId="Web-{177CB836-0B49-9473-0E51-2FFC02CE489A}" dt="2022-04-29T07:42:40.714" v="288"/>
        <pc:sldMasterMkLst>
          <pc:docMk/>
          <pc:sldMasterMk cId="651812207" sldId="2147483804"/>
        </pc:sldMasterMkLst>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1903317384" sldId="2147483805"/>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162612635" sldId="2147483806"/>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3210307102" sldId="2147483807"/>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1644011429" sldId="2147483808"/>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458396395" sldId="2147483809"/>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1615782949" sldId="2147483810"/>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1431115024" sldId="2147483811"/>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2931318705" sldId="2147483812"/>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2864840754" sldId="2147483813"/>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2049542407" sldId="2147483814"/>
          </pc:sldLayoutMkLst>
        </pc:sldLayoutChg>
        <pc:sldLayoutChg chg="add del mod replId">
          <pc:chgData name="Michael Bell (Student)" userId="S::10616100@bradfordcollege.ac.uk::176c6e8a-522e-4299-bed1-875ef2b78949" providerId="AD" clId="Web-{177CB836-0B49-9473-0E51-2FFC02CE489A}" dt="2022-04-29T07:42:40.714" v="288"/>
          <pc:sldLayoutMkLst>
            <pc:docMk/>
            <pc:sldMasterMk cId="651812207" sldId="2147483804"/>
            <pc:sldLayoutMk cId="780590531" sldId="2147483815"/>
          </pc:sldLayoutMkLst>
        </pc:sldLayoutChg>
      </pc:sldMasterChg>
      <pc:sldMasterChg chg="add addSldLayout modSldLayout">
        <pc:chgData name="Michael Bell (Student)" userId="S::10616100@bradfordcollege.ac.uk::176c6e8a-522e-4299-bed1-875ef2b78949" providerId="AD" clId="Web-{177CB836-0B49-9473-0E51-2FFC02CE489A}" dt="2022-04-29T07:42:40.714" v="288"/>
        <pc:sldMasterMkLst>
          <pc:docMk/>
          <pc:sldMasterMk cId="4165319767" sldId="2147483816"/>
        </pc:sldMasterMkLst>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1533582217" sldId="2147483817"/>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2465361567" sldId="2147483818"/>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4286486654" sldId="2147483819"/>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3469271594" sldId="2147483820"/>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1711628713" sldId="2147483821"/>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710397819" sldId="2147483822"/>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1749039793" sldId="2147483823"/>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2270478525" sldId="2147483824"/>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4130124287" sldId="2147483825"/>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234309315" sldId="2147483826"/>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966951336" sldId="2147483827"/>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2599333281" sldId="2147483828"/>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2620541530" sldId="2147483829"/>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3760990886" sldId="2147483830"/>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1556214881" sldId="2147483831"/>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530538681" sldId="2147483832"/>
          </pc:sldLayoutMkLst>
        </pc:sldLayoutChg>
        <pc:sldLayoutChg chg="add mod replId">
          <pc:chgData name="Michael Bell (Student)" userId="S::10616100@bradfordcollege.ac.uk::176c6e8a-522e-4299-bed1-875ef2b78949" providerId="AD" clId="Web-{177CB836-0B49-9473-0E51-2FFC02CE489A}" dt="2022-04-29T07:42:40.714" v="288"/>
          <pc:sldLayoutMkLst>
            <pc:docMk/>
            <pc:sldMasterMk cId="4165319767" sldId="2147483816"/>
            <pc:sldLayoutMk cId="3074817620" sldId="214748383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358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30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695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9333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0541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0990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621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0538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481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536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648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927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162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039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903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047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012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6/14/2022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5319767"/>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F870-936B-C148-94F4-683CDE6D24D0}"/>
              </a:ext>
            </a:extLst>
          </p:cNvPr>
          <p:cNvSpPr>
            <a:spLocks noGrp="1"/>
          </p:cNvSpPr>
          <p:nvPr>
            <p:ph type="ctrTitle"/>
          </p:nvPr>
        </p:nvSpPr>
        <p:spPr>
          <a:xfrm>
            <a:off x="-3360" y="24810"/>
            <a:ext cx="5513036" cy="1180214"/>
          </a:xfrm>
        </p:spPr>
        <p:txBody>
          <a:bodyPr/>
          <a:lstStyle/>
          <a:p>
            <a:r>
              <a:rPr lang="en-US" dirty="0" err="1"/>
              <a:t>Fmp</a:t>
            </a:r>
            <a:r>
              <a:rPr lang="en-US" dirty="0"/>
              <a:t> Analysis </a:t>
            </a:r>
          </a:p>
        </p:txBody>
      </p:sp>
    </p:spTree>
    <p:extLst>
      <p:ext uri="{BB962C8B-B14F-4D97-AF65-F5344CB8AC3E}">
        <p14:creationId xmlns:p14="http://schemas.microsoft.com/office/powerpoint/2010/main" val="232920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A94C-E557-8C4C-A0D7-E25CDCC1B314}"/>
              </a:ext>
            </a:extLst>
          </p:cNvPr>
          <p:cNvSpPr>
            <a:spLocks noGrp="1"/>
          </p:cNvSpPr>
          <p:nvPr>
            <p:ph type="title"/>
          </p:nvPr>
        </p:nvSpPr>
        <p:spPr>
          <a:xfrm>
            <a:off x="-1587" y="-3717"/>
            <a:ext cx="9905998" cy="1905000"/>
          </a:xfrm>
        </p:spPr>
        <p:txBody>
          <a:bodyPr>
            <a:normAutofit/>
          </a:bodyPr>
          <a:lstStyle/>
          <a:p>
            <a:r>
              <a:rPr lang="en-US" sz="5400" u="sng" dirty="0"/>
              <a:t>What I am using </a:t>
            </a:r>
            <a:endParaRPr lang="en-US" sz="5400" u="sng"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3" name="Content Placeholder 2">
            <a:extLst>
              <a:ext uri="{FF2B5EF4-FFF2-40B4-BE49-F238E27FC236}">
                <a16:creationId xmlns:a16="http://schemas.microsoft.com/office/drawing/2014/main" id="{F3EF96D8-A041-554B-91F6-C3E2E00CE2D5}"/>
              </a:ext>
            </a:extLst>
          </p:cNvPr>
          <p:cNvSpPr>
            <a:spLocks noGrp="1"/>
          </p:cNvSpPr>
          <p:nvPr>
            <p:ph idx="1"/>
          </p:nvPr>
        </p:nvSpPr>
        <p:spPr>
          <a:xfrm>
            <a:off x="-1587" y="1589048"/>
            <a:ext cx="8735120" cy="5084956"/>
          </a:xfrm>
        </p:spPr>
        <p:txBody>
          <a:bodyPr vert="horz" lIns="91440" tIns="45720" rIns="91440" bIns="45720" rtlCol="0" anchor="t">
            <a:normAutofit/>
          </a:bodyPr>
          <a:lstStyle/>
          <a:p>
            <a:r>
              <a:rPr lang="en-US" sz="2800" dirty="0"/>
              <a:t>So concept art can be more difficult or easy depending on how you do it and what software you use. So for my project </a:t>
            </a:r>
            <a:r>
              <a:rPr lang="en-US" sz="2800" dirty="0" err="1"/>
              <a:t>i</a:t>
            </a:r>
            <a:r>
              <a:rPr lang="en-US" sz="2800" dirty="0"/>
              <a:t> am using </a:t>
            </a:r>
            <a:r>
              <a:rPr lang="en-US" sz="2800" dirty="0">
                <a:ea typeface="+mn-lt"/>
                <a:cs typeface="+mn-lt"/>
              </a:rPr>
              <a:t>illustrator and</a:t>
            </a:r>
            <a:r>
              <a:rPr lang="en-US" sz="2800" dirty="0"/>
              <a:t> animate for all of my work as I am personally used it a lot with previous types of work that I have done so I am used to it there is other software u can use but since I have already used these programs a lot I have already have existing skills so I decided to just stick with it I will also being using to create my animation on my work.   </a:t>
            </a:r>
          </a:p>
        </p:txBody>
      </p:sp>
    </p:spTree>
    <p:extLst>
      <p:ext uri="{BB962C8B-B14F-4D97-AF65-F5344CB8AC3E}">
        <p14:creationId xmlns:p14="http://schemas.microsoft.com/office/powerpoint/2010/main" val="416065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F1A9-2B2A-494A-BD3E-809C13261D09}"/>
              </a:ext>
            </a:extLst>
          </p:cNvPr>
          <p:cNvSpPr>
            <a:spLocks noGrp="1"/>
          </p:cNvSpPr>
          <p:nvPr>
            <p:ph type="title"/>
          </p:nvPr>
        </p:nvSpPr>
        <p:spPr>
          <a:xfrm>
            <a:off x="-1587" y="-3717"/>
            <a:ext cx="9905998" cy="1905000"/>
          </a:xfrm>
        </p:spPr>
        <p:txBody>
          <a:bodyPr/>
          <a:lstStyle/>
          <a:p>
            <a:r>
              <a:rPr lang="en-US" dirty="0"/>
              <a:t>How the concept art is actually made </a:t>
            </a:r>
            <a:endParaRPr lang="en-US"/>
          </a:p>
        </p:txBody>
      </p:sp>
      <p:sp>
        <p:nvSpPr>
          <p:cNvPr id="3" name="Content Placeholder 2">
            <a:extLst>
              <a:ext uri="{FF2B5EF4-FFF2-40B4-BE49-F238E27FC236}">
                <a16:creationId xmlns:a16="http://schemas.microsoft.com/office/drawing/2014/main" id="{97C965ED-0455-FA44-BD61-FA2439A8B288}"/>
              </a:ext>
            </a:extLst>
          </p:cNvPr>
          <p:cNvSpPr>
            <a:spLocks noGrp="1"/>
          </p:cNvSpPr>
          <p:nvPr>
            <p:ph idx="1"/>
          </p:nvPr>
        </p:nvSpPr>
        <p:spPr>
          <a:xfrm>
            <a:off x="137803" y="1319560"/>
            <a:ext cx="8261194" cy="5503127"/>
          </a:xfrm>
        </p:spPr>
        <p:txBody>
          <a:bodyPr vert="horz" lIns="91440" tIns="45720" rIns="91440" bIns="45720" rtlCol="0" anchor="t">
            <a:normAutofit/>
          </a:bodyPr>
          <a:lstStyle/>
          <a:p>
            <a:r>
              <a:rPr lang="en-US" sz="2400" dirty="0"/>
              <a:t>So to make  concept art we must start with a  canvas as later we will not be able to change this</a:t>
            </a: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400" dirty="0"/>
              <a:t>Once u have decided on the size of canvas you are going to use you then want to first make the outline of whatever you are trying to create as this makes it a lot easier on yourself as you don’t want to try and create everything just in one program such as photoshop.</a:t>
            </a: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a:p>
            <a:pPr>
              <a:buClr>
                <a:srgbClr val="FFFFFF"/>
              </a:buClr>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rPr>
              <a:t>So for what I am creating for my project I will be using both illustrator and animate for my work</a:t>
            </a:r>
          </a:p>
          <a:p>
            <a:pPr>
              <a:buClr>
                <a:srgbClr val="FFFFFF"/>
              </a:buClr>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21207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DE4E-2472-C94D-BA55-E9F21A919393}"/>
              </a:ext>
            </a:extLst>
          </p:cNvPr>
          <p:cNvSpPr>
            <a:spLocks noGrp="1"/>
          </p:cNvSpPr>
          <p:nvPr>
            <p:ph type="title"/>
          </p:nvPr>
        </p:nvSpPr>
        <p:spPr>
          <a:xfrm>
            <a:off x="-1587" y="-3717"/>
            <a:ext cx="9905998" cy="1905000"/>
          </a:xfrm>
        </p:spPr>
        <p:txBody>
          <a:bodyPr/>
          <a:lstStyle/>
          <a:p>
            <a:r>
              <a:rPr lang="en-US" sz="5400" dirty="0"/>
              <a:t>My </a:t>
            </a:r>
            <a:r>
              <a:rPr lang="en-US" sz="5400" dirty="0" err="1"/>
              <a:t>Fmp</a:t>
            </a:r>
            <a:r>
              <a:rPr lang="en-US" sz="5400" dirty="0"/>
              <a:t> plan</a:t>
            </a:r>
            <a:r>
              <a:rPr lang="en-US" dirty="0"/>
              <a:t> </a:t>
            </a:r>
          </a:p>
        </p:txBody>
      </p:sp>
      <p:sp>
        <p:nvSpPr>
          <p:cNvPr id="3" name="Content Placeholder 2">
            <a:extLst>
              <a:ext uri="{FF2B5EF4-FFF2-40B4-BE49-F238E27FC236}">
                <a16:creationId xmlns:a16="http://schemas.microsoft.com/office/drawing/2014/main" id="{3C083284-9C0F-6945-9E27-00823508029F}"/>
              </a:ext>
            </a:extLst>
          </p:cNvPr>
          <p:cNvSpPr>
            <a:spLocks noGrp="1"/>
          </p:cNvSpPr>
          <p:nvPr>
            <p:ph idx="1"/>
          </p:nvPr>
        </p:nvSpPr>
        <p:spPr>
          <a:xfrm>
            <a:off x="-48050" y="1505413"/>
            <a:ext cx="7973120" cy="3170449"/>
          </a:xfrm>
        </p:spPr>
        <p:txBody>
          <a:bodyPr vert="horz" lIns="91440" tIns="45720" rIns="91440" bIns="45720" rtlCol="0" anchor="t">
            <a:normAutofit/>
          </a:bodyPr>
          <a:lstStyle/>
          <a:p>
            <a:r>
              <a:rPr lang="en-US" sz="2400" dirty="0"/>
              <a:t>So I my </a:t>
            </a:r>
            <a:r>
              <a:rPr lang="en-US" sz="2400" dirty="0" err="1"/>
              <a:t>fmp</a:t>
            </a:r>
            <a:r>
              <a:rPr lang="en-US" sz="2400" dirty="0"/>
              <a:t> I plan on </a:t>
            </a:r>
            <a:r>
              <a:rPr lang="en-US" sz="2400" dirty="0" err="1"/>
              <a:t>on</a:t>
            </a:r>
            <a:r>
              <a:rPr lang="en-US" sz="2400" dirty="0"/>
              <a:t> creating multiple pieces of assets and using them to create animations in more of a </a:t>
            </a:r>
            <a:r>
              <a:rPr lang="en-US" sz="2400" dirty="0" err="1"/>
              <a:t>medevil</a:t>
            </a:r>
            <a:r>
              <a:rPr lang="en-US" sz="2400" dirty="0"/>
              <a:t> style such as castles </a:t>
            </a:r>
            <a:r>
              <a:rPr lang="en-US" sz="2400" dirty="0" err="1"/>
              <a:t>etc</a:t>
            </a:r>
            <a:r>
              <a:rPr lang="en-US" sz="2400" dirty="0"/>
              <a:t> </a:t>
            </a: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76862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BDE7-D95C-083A-7535-C56A02D40200}"/>
              </a:ext>
            </a:extLst>
          </p:cNvPr>
          <p:cNvSpPr>
            <a:spLocks noGrp="1"/>
          </p:cNvSpPr>
          <p:nvPr>
            <p:ph type="title"/>
          </p:nvPr>
        </p:nvSpPr>
        <p:spPr>
          <a:xfrm>
            <a:off x="-1587" y="-1772"/>
            <a:ext cx="9905998" cy="1905000"/>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Why did I choose to do what I choose?</a:t>
            </a:r>
            <a:endParaRPr lang="en-US" dirty="0"/>
          </a:p>
        </p:txBody>
      </p:sp>
      <p:sp>
        <p:nvSpPr>
          <p:cNvPr id="4" name="TextBox 3">
            <a:extLst>
              <a:ext uri="{FF2B5EF4-FFF2-40B4-BE49-F238E27FC236}">
                <a16:creationId xmlns:a16="http://schemas.microsoft.com/office/drawing/2014/main" id="{10C38D50-E140-87F0-4F24-81179965F40C}"/>
              </a:ext>
            </a:extLst>
          </p:cNvPr>
          <p:cNvSpPr txBox="1"/>
          <p:nvPr/>
        </p:nvSpPr>
        <p:spPr>
          <a:xfrm>
            <a:off x="99237" y="1906772"/>
            <a:ext cx="1194036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 the main reason I decided to create a animation on Elden ring is because Elden ring when it came out was extremely popular which is shown in my research on launch and was still very popular even months after launch which I also personally played which played a big part of the reason of why I wanted to do this because the world in Elden ring is massive and has a huge number of different environments in the game and a vast number of characters that were very different and explored a lot of different styles which I thought would have been perfect for my work as there was a lot of potential for me there to explore the medieval fantasy type of art.  </a:t>
            </a:r>
          </a:p>
        </p:txBody>
      </p:sp>
      <p:sp>
        <p:nvSpPr>
          <p:cNvPr id="5" name="TextBox 4">
            <a:extLst>
              <a:ext uri="{FF2B5EF4-FFF2-40B4-BE49-F238E27FC236}">
                <a16:creationId xmlns:a16="http://schemas.microsoft.com/office/drawing/2014/main" id="{826F5550-E6EF-C621-1043-966D7B0C7F10}"/>
              </a:ext>
            </a:extLst>
          </p:cNvPr>
          <p:cNvSpPr txBox="1"/>
          <p:nvPr/>
        </p:nvSpPr>
        <p:spPr>
          <a:xfrm>
            <a:off x="64903" y="400781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err="1"/>
              <a:t>Tdlr</a:t>
            </a:r>
            <a:r>
              <a:rPr lang="en-US" sz="2400" u="sng" dirty="0"/>
              <a:t> of what Elden ring is</a:t>
            </a:r>
          </a:p>
        </p:txBody>
      </p:sp>
      <p:sp>
        <p:nvSpPr>
          <p:cNvPr id="6" name="TextBox 5">
            <a:extLst>
              <a:ext uri="{FF2B5EF4-FFF2-40B4-BE49-F238E27FC236}">
                <a16:creationId xmlns:a16="http://schemas.microsoft.com/office/drawing/2014/main" id="{334FF395-C255-9432-3C63-FEDFFAEEE1DE}"/>
              </a:ext>
            </a:extLst>
          </p:cNvPr>
          <p:cNvSpPr txBox="1"/>
          <p:nvPr/>
        </p:nvSpPr>
        <p:spPr>
          <a:xfrm>
            <a:off x="154615" y="4956987"/>
            <a:ext cx="117720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Elden ring is a dark medieval fantasy game where u must make your way through a massive kingdom that has now fallen and you were brought back to try and fix it and u face many different types of creatures and meet a vast </a:t>
            </a:r>
            <a:r>
              <a:rPr lang="en-US"/>
              <a:t>number</a:t>
            </a:r>
            <a:r>
              <a:rPr lang="en-US" dirty="0"/>
              <a:t> of different characters along your j  </a:t>
            </a:r>
          </a:p>
        </p:txBody>
      </p:sp>
    </p:spTree>
    <p:extLst>
      <p:ext uri="{BB962C8B-B14F-4D97-AF65-F5344CB8AC3E}">
        <p14:creationId xmlns:p14="http://schemas.microsoft.com/office/powerpoint/2010/main" val="541801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{5B3BAE88-5BDF-284B-8839-24D7D1853641}tf10001057</Template>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Mesh</vt:lpstr>
      <vt:lpstr>Fmp Analysis </vt:lpstr>
      <vt:lpstr>What I am using </vt:lpstr>
      <vt:lpstr>How the concept art is actually made </vt:lpstr>
      <vt:lpstr>My Fmp plan </vt:lpstr>
      <vt:lpstr>Why did I choose to do what I choose?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Fmp reflection </dc:title>
  <dc:creator>Microsoft Office User</dc:creator>
  <cp:revision>205</cp:revision>
  <dcterms:created xsi:type="dcterms:W3CDTF">2022-04-08T08:52:02Z</dcterms:created>
  <dcterms:modified xsi:type="dcterms:W3CDTF">2022-06-14T22:55:31Z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2022-04-25T10:38:54Z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3dba4672-c767-4fd7-aa50-aaafa9aaf50d</vt:lpwstr>
  </property>
  <property fmtid="{D5CDD505-2E9C-101B-9397-08002B2CF9AE}" pid="8" name="MSIP_Label_d8563c6a-300f-4098-af31-1ce1e953b556_ContentBits">
    <vt:lpwstr>0</vt:lpwstr>
  </property>
</Properties>
</file>