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72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B6346-AFE7-D0D0-BBD3-CC434AF82C30}" v="4" dt="2022-03-16T09:47:22.370"/>
    <p1510:client id="{5A3BDBC3-F572-EBD6-03D8-3996382E3B2D}" v="47" dt="2022-03-23T01:02:31.453"/>
    <p1510:client id="{A00DB508-E7BE-4F42-B228-5B9F69C64E1C}" v="25" dt="2022-03-16T09:46:27.107"/>
    <p1510:client id="{A037A97F-7F53-FDF4-5AAB-65A9DFFDB2E1}" v="126" dt="2022-06-14T22:31:46.795"/>
    <p1510:client id="{BB18177E-6A78-CE5D-401F-FD748932AD4C}" v="857" dt="2022-03-17T18:11:34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ll (Student)" userId="S::10616100@bradfordcollege.ac.uk::176c6e8a-522e-4299-bed1-875ef2b78949" providerId="AD" clId="Web-{5A3BDBC3-F572-EBD6-03D8-3996382E3B2D}"/>
    <pc:docChg chg="modSld">
      <pc:chgData name="Michael Bell (Student)" userId="S::10616100@bradfordcollege.ac.uk::176c6e8a-522e-4299-bed1-875ef2b78949" providerId="AD" clId="Web-{5A3BDBC3-F572-EBD6-03D8-3996382E3B2D}" dt="2022-03-23T01:02:31.453" v="44" actId="1076"/>
      <pc:docMkLst>
        <pc:docMk/>
      </pc:docMkLst>
      <pc:sldChg chg="addSp modSp">
        <pc:chgData name="Michael Bell (Student)" userId="S::10616100@bradfordcollege.ac.uk::176c6e8a-522e-4299-bed1-875ef2b78949" providerId="AD" clId="Web-{5A3BDBC3-F572-EBD6-03D8-3996382E3B2D}" dt="2022-03-23T01:02:31.453" v="44" actId="1076"/>
        <pc:sldMkLst>
          <pc:docMk/>
          <pc:sldMk cId="4073479846" sldId="257"/>
        </pc:sldMkLst>
        <pc:spChg chg="mod">
          <ac:chgData name="Michael Bell (Student)" userId="S::10616100@bradfordcollege.ac.uk::176c6e8a-522e-4299-bed1-875ef2b78949" providerId="AD" clId="Web-{5A3BDBC3-F572-EBD6-03D8-3996382E3B2D}" dt="2022-03-23T01:02:10.749" v="41" actId="14100"/>
          <ac:spMkLst>
            <pc:docMk/>
            <pc:sldMk cId="4073479846" sldId="257"/>
            <ac:spMk id="2" creationId="{B4845ABD-FABF-402D-B4B4-31F68E10AD10}"/>
          </ac:spMkLst>
        </pc:spChg>
        <pc:spChg chg="mod">
          <ac:chgData name="Michael Bell (Student)" userId="S::10616100@bradfordcollege.ac.uk::176c6e8a-522e-4299-bed1-875ef2b78949" providerId="AD" clId="Web-{5A3BDBC3-F572-EBD6-03D8-3996382E3B2D}" dt="2022-03-23T01:02:31.453" v="44" actId="1076"/>
          <ac:spMkLst>
            <pc:docMk/>
            <pc:sldMk cId="4073479846" sldId="257"/>
            <ac:spMk id="3" creationId="{B06568FA-B04E-4FBA-9073-AEAD6421A0F1}"/>
          </ac:spMkLst>
        </pc:spChg>
        <pc:picChg chg="add mod">
          <ac:chgData name="Michael Bell (Student)" userId="S::10616100@bradfordcollege.ac.uk::176c6e8a-522e-4299-bed1-875ef2b78949" providerId="AD" clId="Web-{5A3BDBC3-F572-EBD6-03D8-3996382E3B2D}" dt="2022-03-23T01:02:16.234" v="42" actId="1076"/>
          <ac:picMkLst>
            <pc:docMk/>
            <pc:sldMk cId="4073479846" sldId="257"/>
            <ac:picMk id="4" creationId="{DF2181D0-D9B9-43D6-E633-2C267947776C}"/>
          </ac:picMkLst>
        </pc:picChg>
      </pc:sldChg>
      <pc:sldChg chg="modSp">
        <pc:chgData name="Michael Bell (Student)" userId="S::10616100@bradfordcollege.ac.uk::176c6e8a-522e-4299-bed1-875ef2b78949" providerId="AD" clId="Web-{5A3BDBC3-F572-EBD6-03D8-3996382E3B2D}" dt="2022-03-23T00:47:31.759" v="34" actId="20577"/>
        <pc:sldMkLst>
          <pc:docMk/>
          <pc:sldMk cId="1843535796" sldId="259"/>
        </pc:sldMkLst>
        <pc:spChg chg="mod">
          <ac:chgData name="Michael Bell (Student)" userId="S::10616100@bradfordcollege.ac.uk::176c6e8a-522e-4299-bed1-875ef2b78949" providerId="AD" clId="Web-{5A3BDBC3-F572-EBD6-03D8-3996382E3B2D}" dt="2022-03-23T00:47:31.759" v="34" actId="20577"/>
          <ac:spMkLst>
            <pc:docMk/>
            <pc:sldMk cId="1843535796" sldId="259"/>
            <ac:spMk id="3" creationId="{6DE54A91-63DB-49C4-8A17-432ADE75E14B}"/>
          </ac:spMkLst>
        </pc:spChg>
      </pc:sldChg>
    </pc:docChg>
  </pc:docChgLst>
  <pc:docChgLst>
    <pc:chgData name="Michael Bell (Student)" userId="S::10616100@bradfordcollege.ac.uk::176c6e8a-522e-4299-bed1-875ef2b78949" providerId="AD" clId="Web-{31EB6346-AFE7-D0D0-BBD3-CC434AF82C30}"/>
    <pc:docChg chg="modSld addMainMaster delMainMaster">
      <pc:chgData name="Michael Bell (Student)" userId="S::10616100@bradfordcollege.ac.uk::176c6e8a-522e-4299-bed1-875ef2b78949" providerId="AD" clId="Web-{31EB6346-AFE7-D0D0-BBD3-CC434AF82C30}" dt="2022-03-16T09:47:26.183" v="4"/>
      <pc:docMkLst>
        <pc:docMk/>
      </pc:docMkLst>
      <pc:sldChg chg="addSp delSp modSp mod setBg modClrScheme setClrOvrMap delDesignElem chgLayout">
        <pc:chgData name="Michael Bell (Student)" userId="S::10616100@bradfordcollege.ac.uk::176c6e8a-522e-4299-bed1-875ef2b78949" providerId="AD" clId="Web-{31EB6346-AFE7-D0D0-BBD3-CC434AF82C30}" dt="2022-03-16T09:47:26.183" v="4"/>
        <pc:sldMkLst>
          <pc:docMk/>
          <pc:sldMk cId="109857222" sldId="256"/>
        </pc:sldMkLst>
        <pc:spChg chg="mod ord">
          <ac:chgData name="Michael Bell (Student)" userId="S::10616100@bradfordcollege.ac.uk::176c6e8a-522e-4299-bed1-875ef2b78949" providerId="AD" clId="Web-{31EB6346-AFE7-D0D0-BBD3-CC434AF82C30}" dt="2022-03-16T09:47:26.183" v="4"/>
          <ac:spMkLst>
            <pc:docMk/>
            <pc:sldMk cId="109857222" sldId="256"/>
            <ac:spMk id="2" creationId="{00000000-0000-0000-0000-000000000000}"/>
          </ac:spMkLst>
        </pc:spChg>
        <pc:spChg chg="add">
          <ac:chgData name="Michael Bell (Student)" userId="S::10616100@bradfordcollege.ac.uk::176c6e8a-522e-4299-bed1-875ef2b78949" providerId="AD" clId="Web-{31EB6346-AFE7-D0D0-BBD3-CC434AF82C30}" dt="2022-03-16T09:47:26.183" v="4"/>
          <ac:spMkLst>
            <pc:docMk/>
            <pc:sldMk cId="109857222" sldId="256"/>
            <ac:spMk id="5" creationId="{F30007FA-C6A2-43A0-8045-7016AEF81713}"/>
          </ac:spMkLst>
        </pc:spChg>
        <pc:spChg chg="add">
          <ac:chgData name="Michael Bell (Student)" userId="S::10616100@bradfordcollege.ac.uk::176c6e8a-522e-4299-bed1-875ef2b78949" providerId="AD" clId="Web-{31EB6346-AFE7-D0D0-BBD3-CC434AF82C30}" dt="2022-03-16T09:47:26.183" v="4"/>
          <ac:spMkLst>
            <pc:docMk/>
            <pc:sldMk cId="109857222" sldId="256"/>
            <ac:spMk id="7" creationId="{8D62164E-4528-40DB-BC26-D6DDE216A059}"/>
          </ac:spMkLst>
        </pc:spChg>
        <pc:spChg chg="del">
          <ac:chgData name="Michael Bell (Student)" userId="S::10616100@bradfordcollege.ac.uk::176c6e8a-522e-4299-bed1-875ef2b78949" providerId="AD" clId="Web-{31EB6346-AFE7-D0D0-BBD3-CC434AF82C30}" dt="2022-03-16T09:46:57.541" v="0"/>
          <ac:spMkLst>
            <pc:docMk/>
            <pc:sldMk cId="109857222" sldId="256"/>
            <ac:spMk id="9" creationId="{D47766EE-4192-4B2D-A5A0-F60F9A5F743F}"/>
          </ac:spMkLst>
        </pc:spChg>
        <pc:spChg chg="del">
          <ac:chgData name="Michael Bell (Student)" userId="S::10616100@bradfordcollege.ac.uk::176c6e8a-522e-4299-bed1-875ef2b78949" providerId="AD" clId="Web-{31EB6346-AFE7-D0D0-BBD3-CC434AF82C30}" dt="2022-03-16T09:46:57.541" v="0"/>
          <ac:spMkLst>
            <pc:docMk/>
            <pc:sldMk cId="109857222" sldId="256"/>
            <ac:spMk id="11" creationId="{D6705569-F545-4F47-A260-A9202826EA20}"/>
          </ac:spMkLst>
        </pc:spChg>
        <pc:picChg chg="del mod">
          <ac:chgData name="Michael Bell (Student)" userId="S::10616100@bradfordcollege.ac.uk::176c6e8a-522e-4299-bed1-875ef2b78949" providerId="AD" clId="Web-{31EB6346-AFE7-D0D0-BBD3-CC434AF82C30}" dt="2022-03-16T09:47:22.370" v="3"/>
          <ac:picMkLst>
            <pc:docMk/>
            <pc:sldMk cId="109857222" sldId="256"/>
            <ac:picMk id="4" creationId="{BF951CA5-E77B-F37D-62F7-A69E908556A1}"/>
          </ac:picMkLst>
        </pc:picChg>
      </pc:sldChg>
      <pc:sldChg chg="modSp mod modClrScheme chgLayout">
        <pc:chgData name="Michael Bell (Student)" userId="S::10616100@bradfordcollege.ac.uk::176c6e8a-522e-4299-bed1-875ef2b78949" providerId="AD" clId="Web-{31EB6346-AFE7-D0D0-BBD3-CC434AF82C30}" dt="2022-03-16T09:47:13.901" v="1"/>
        <pc:sldMkLst>
          <pc:docMk/>
          <pc:sldMk cId="4073479846" sldId="257"/>
        </pc:sldMkLst>
        <pc:spChg chg="mod ord">
          <ac:chgData name="Michael Bell (Student)" userId="S::10616100@bradfordcollege.ac.uk::176c6e8a-522e-4299-bed1-875ef2b78949" providerId="AD" clId="Web-{31EB6346-AFE7-D0D0-BBD3-CC434AF82C30}" dt="2022-03-16T09:47:13.901" v="1"/>
          <ac:spMkLst>
            <pc:docMk/>
            <pc:sldMk cId="4073479846" sldId="257"/>
            <ac:spMk id="2" creationId="{B4845ABD-FABF-402D-B4B4-31F68E10AD10}"/>
          </ac:spMkLst>
        </pc:spChg>
        <pc:spChg chg="mod ord">
          <ac:chgData name="Michael Bell (Student)" userId="S::10616100@bradfordcollege.ac.uk::176c6e8a-522e-4299-bed1-875ef2b78949" providerId="AD" clId="Web-{31EB6346-AFE7-D0D0-BBD3-CC434AF82C30}" dt="2022-03-16T09:47:13.901" v="1"/>
          <ac:spMkLst>
            <pc:docMk/>
            <pc:sldMk cId="4073479846" sldId="257"/>
            <ac:spMk id="3" creationId="{B06568FA-B04E-4FBA-9073-AEAD6421A0F1}"/>
          </ac:spMkLst>
        </pc:spChg>
      </pc:sldChg>
      <pc:sldMasterChg chg="add del addSldLayout delSldLayout modSldLayout">
        <pc:chgData name="Michael Bell (Student)" userId="S::10616100@bradfordcollege.ac.uk::176c6e8a-522e-4299-bed1-875ef2b78949" providerId="AD" clId="Web-{31EB6346-AFE7-D0D0-BBD3-CC434AF82C30}" dt="2022-03-16T09:47:13.901" v="1"/>
        <pc:sldMasterMkLst>
          <pc:docMk/>
          <pc:sldMasterMk cId="1035790287" sldId="2147483685"/>
        </pc:sldMasterMkLst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2074634957" sldId="2147483686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3500764401" sldId="2147483687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1810838414" sldId="2147483688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4165925116" sldId="2147483689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2661364828" sldId="2147483690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498059817" sldId="2147483691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199649665" sldId="2147483692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3497268719" sldId="2147483693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4093999744" sldId="2147483694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1009346425" sldId="2147483695"/>
          </pc:sldLayoutMkLst>
        </pc:sldLayoutChg>
        <pc:sldLayoutChg chg="add del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1035790287" sldId="2147483685"/>
            <pc:sldLayoutMk cId="3778738569" sldId="2147483696"/>
          </pc:sldLayoutMkLst>
        </pc:sldLayoutChg>
      </pc:sldMasterChg>
      <pc:sldMasterChg chg="add addSldLayout modSldLayout">
        <pc:chgData name="Michael Bell (Student)" userId="S::10616100@bradfordcollege.ac.uk::176c6e8a-522e-4299-bed1-875ef2b78949" providerId="AD" clId="Web-{31EB6346-AFE7-D0D0-BBD3-CC434AF82C30}" dt="2022-03-16T09:47:13.901" v="1"/>
        <pc:sldMasterMkLst>
          <pc:docMk/>
          <pc:sldMasterMk cId="85192550" sldId="2147483697"/>
        </pc:sldMasterMkLst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1274576637" sldId="2147483698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1044988176" sldId="2147483699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506558292" sldId="2147483700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1118946517" sldId="2147483701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671992090" sldId="2147483702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1767169729" sldId="2147483703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222482199" sldId="2147483704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271523354" sldId="2147483705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859205900" sldId="2147483706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1326355743" sldId="2147483707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036263864" sldId="2147483708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218489460" sldId="2147483709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4072048656" sldId="2147483710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4068849586" sldId="2147483711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2324770266" sldId="2147483712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291775986" sldId="2147483713"/>
          </pc:sldLayoutMkLst>
        </pc:sldLayoutChg>
        <pc:sldLayoutChg chg="add mod replId">
          <pc:chgData name="Michael Bell (Student)" userId="S::10616100@bradfordcollege.ac.uk::176c6e8a-522e-4299-bed1-875ef2b78949" providerId="AD" clId="Web-{31EB6346-AFE7-D0D0-BBD3-CC434AF82C30}" dt="2022-03-16T09:47:13.901" v="1"/>
          <pc:sldLayoutMkLst>
            <pc:docMk/>
            <pc:sldMasterMk cId="85192550" sldId="2147483697"/>
            <pc:sldLayoutMk cId="3238637982" sldId="2147483714"/>
          </pc:sldLayoutMkLst>
        </pc:sldLayoutChg>
      </pc:sldMasterChg>
    </pc:docChg>
  </pc:docChgLst>
  <pc:docChgLst>
    <pc:chgData name="Michael Bell (Student)" userId="S::10616100@bradfordcollege.ac.uk::176c6e8a-522e-4299-bed1-875ef2b78949" providerId="AD" clId="Web-{A037A97F-7F53-FDF4-5AAB-65A9DFFDB2E1}"/>
    <pc:docChg chg="modSld">
      <pc:chgData name="Michael Bell (Student)" userId="S::10616100@bradfordcollege.ac.uk::176c6e8a-522e-4299-bed1-875ef2b78949" providerId="AD" clId="Web-{A037A97F-7F53-FDF4-5AAB-65A9DFFDB2E1}" dt="2022-06-14T22:31:46.795" v="124" actId="20577"/>
      <pc:docMkLst>
        <pc:docMk/>
      </pc:docMkLst>
      <pc:sldChg chg="modSp">
        <pc:chgData name="Michael Bell (Student)" userId="S::10616100@bradfordcollege.ac.uk::176c6e8a-522e-4299-bed1-875ef2b78949" providerId="AD" clId="Web-{A037A97F-7F53-FDF4-5AAB-65A9DFFDB2E1}" dt="2022-06-14T22:31:46.795" v="124" actId="20577"/>
        <pc:sldMkLst>
          <pc:docMk/>
          <pc:sldMk cId="4073479846" sldId="257"/>
        </pc:sldMkLst>
        <pc:spChg chg="mod">
          <ac:chgData name="Michael Bell (Student)" userId="S::10616100@bradfordcollege.ac.uk::176c6e8a-522e-4299-bed1-875ef2b78949" providerId="AD" clId="Web-{A037A97F-7F53-FDF4-5AAB-65A9DFFDB2E1}" dt="2022-06-14T22:31:46.795" v="124" actId="20577"/>
          <ac:spMkLst>
            <pc:docMk/>
            <pc:sldMk cId="4073479846" sldId="257"/>
            <ac:spMk id="3" creationId="{B06568FA-B04E-4FBA-9073-AEAD6421A0F1}"/>
          </ac:spMkLst>
        </pc:spChg>
      </pc:sldChg>
      <pc:sldChg chg="modSp">
        <pc:chgData name="Michael Bell (Student)" userId="S::10616100@bradfordcollege.ac.uk::176c6e8a-522e-4299-bed1-875ef2b78949" providerId="AD" clId="Web-{A037A97F-7F53-FDF4-5AAB-65A9DFFDB2E1}" dt="2022-06-14T22:27:46.040" v="95" actId="20577"/>
        <pc:sldMkLst>
          <pc:docMk/>
          <pc:sldMk cId="3207491587" sldId="258"/>
        </pc:sldMkLst>
        <pc:spChg chg="mod">
          <ac:chgData name="Michael Bell (Student)" userId="S::10616100@bradfordcollege.ac.uk::176c6e8a-522e-4299-bed1-875ef2b78949" providerId="AD" clId="Web-{A037A97F-7F53-FDF4-5AAB-65A9DFFDB2E1}" dt="2022-06-14T22:27:46.040" v="95" actId="20577"/>
          <ac:spMkLst>
            <pc:docMk/>
            <pc:sldMk cId="3207491587" sldId="258"/>
            <ac:spMk id="3" creationId="{CE6BF1B2-3CDF-42F6-8331-F53F45E026C3}"/>
          </ac:spMkLst>
        </pc:spChg>
      </pc:sldChg>
      <pc:sldChg chg="modSp">
        <pc:chgData name="Michael Bell (Student)" userId="S::10616100@bradfordcollege.ac.uk::176c6e8a-522e-4299-bed1-875ef2b78949" providerId="AD" clId="Web-{A037A97F-7F53-FDF4-5AAB-65A9DFFDB2E1}" dt="2022-06-14T22:26:52.336" v="59" actId="20577"/>
        <pc:sldMkLst>
          <pc:docMk/>
          <pc:sldMk cId="1843535796" sldId="259"/>
        </pc:sldMkLst>
        <pc:spChg chg="mod">
          <ac:chgData name="Michael Bell (Student)" userId="S::10616100@bradfordcollege.ac.uk::176c6e8a-522e-4299-bed1-875ef2b78949" providerId="AD" clId="Web-{A037A97F-7F53-FDF4-5AAB-65A9DFFDB2E1}" dt="2022-06-14T22:26:52.336" v="59" actId="20577"/>
          <ac:spMkLst>
            <pc:docMk/>
            <pc:sldMk cId="1843535796" sldId="259"/>
            <ac:spMk id="3" creationId="{6DE54A91-63DB-49C4-8A17-432ADE75E14B}"/>
          </ac:spMkLst>
        </pc:spChg>
      </pc:sldChg>
    </pc:docChg>
  </pc:docChgLst>
  <pc:docChgLst>
    <pc:chgData name="Michael Bell (Student)" userId="S::10616100@bradfordcollege.ac.uk::176c6e8a-522e-4299-bed1-875ef2b78949" providerId="AD" clId="Web-{BB18177E-6A78-CE5D-401F-FD748932AD4C}"/>
    <pc:docChg chg="addSld delSld modSld">
      <pc:chgData name="Michael Bell (Student)" userId="S::10616100@bradfordcollege.ac.uk::176c6e8a-522e-4299-bed1-875ef2b78949" providerId="AD" clId="Web-{BB18177E-6A78-CE5D-401F-FD748932AD4C}" dt="2022-03-17T18:11:34.142" v="861" actId="1076"/>
      <pc:docMkLst>
        <pc:docMk/>
      </pc:docMkLst>
      <pc:sldChg chg="modSp">
        <pc:chgData name="Michael Bell (Student)" userId="S::10616100@bradfordcollege.ac.uk::176c6e8a-522e-4299-bed1-875ef2b78949" providerId="AD" clId="Web-{BB18177E-6A78-CE5D-401F-FD748932AD4C}" dt="2022-03-17T17:58:23.822" v="592" actId="20577"/>
        <pc:sldMkLst>
          <pc:docMk/>
          <pc:sldMk cId="4073479846" sldId="257"/>
        </pc:sldMkLst>
        <pc:spChg chg="mod">
          <ac:chgData name="Michael Bell (Student)" userId="S::10616100@bradfordcollege.ac.uk::176c6e8a-522e-4299-bed1-875ef2b78949" providerId="AD" clId="Web-{BB18177E-6A78-CE5D-401F-FD748932AD4C}" dt="2022-03-17T17:58:23.822" v="592" actId="20577"/>
          <ac:spMkLst>
            <pc:docMk/>
            <pc:sldMk cId="4073479846" sldId="257"/>
            <ac:spMk id="3" creationId="{B06568FA-B04E-4FBA-9073-AEAD6421A0F1}"/>
          </ac:spMkLst>
        </pc:spChg>
      </pc:sldChg>
      <pc:sldChg chg="addSp modSp new">
        <pc:chgData name="Michael Bell (Student)" userId="S::10616100@bradfordcollege.ac.uk::176c6e8a-522e-4299-bed1-875ef2b78949" providerId="AD" clId="Web-{BB18177E-6A78-CE5D-401F-FD748932AD4C}" dt="2022-03-17T18:00:55.326" v="605" actId="1076"/>
        <pc:sldMkLst>
          <pc:docMk/>
          <pc:sldMk cId="3207491587" sldId="258"/>
        </pc:sldMkLst>
        <pc:spChg chg="mod">
          <ac:chgData name="Michael Bell (Student)" userId="S::10616100@bradfordcollege.ac.uk::176c6e8a-522e-4299-bed1-875ef2b78949" providerId="AD" clId="Web-{BB18177E-6A78-CE5D-401F-FD748932AD4C}" dt="2022-03-17T17:56:12.256" v="587" actId="1076"/>
          <ac:spMkLst>
            <pc:docMk/>
            <pc:sldMk cId="3207491587" sldId="258"/>
            <ac:spMk id="2" creationId="{0381D0DE-A54F-4BEE-8C0A-0268830A5056}"/>
          </ac:spMkLst>
        </pc:spChg>
        <pc:spChg chg="mod">
          <ac:chgData name="Michael Bell (Student)" userId="S::10616100@bradfordcollege.ac.uk::176c6e8a-522e-4299-bed1-875ef2b78949" providerId="AD" clId="Web-{BB18177E-6A78-CE5D-401F-FD748932AD4C}" dt="2022-03-17T17:56:25.647" v="589" actId="20577"/>
          <ac:spMkLst>
            <pc:docMk/>
            <pc:sldMk cId="3207491587" sldId="258"/>
            <ac:spMk id="3" creationId="{CE6BF1B2-3CDF-42F6-8331-F53F45E026C3}"/>
          </ac:spMkLst>
        </pc:spChg>
        <pc:picChg chg="add mod">
          <ac:chgData name="Michael Bell (Student)" userId="S::10616100@bradfordcollege.ac.uk::176c6e8a-522e-4299-bed1-875ef2b78949" providerId="AD" clId="Web-{BB18177E-6A78-CE5D-401F-FD748932AD4C}" dt="2022-03-17T18:00:55.326" v="605" actId="1076"/>
          <ac:picMkLst>
            <pc:docMk/>
            <pc:sldMk cId="3207491587" sldId="258"/>
            <ac:picMk id="4" creationId="{0FF4D1F5-E6A0-48C3-A02A-A1EE9666A838}"/>
          </ac:picMkLst>
        </pc:picChg>
        <pc:picChg chg="add mod">
          <ac:chgData name="Michael Bell (Student)" userId="S::10616100@bradfordcollege.ac.uk::176c6e8a-522e-4299-bed1-875ef2b78949" providerId="AD" clId="Web-{BB18177E-6A78-CE5D-401F-FD748932AD4C}" dt="2022-03-17T18:00:52.576" v="604" actId="14100"/>
          <ac:picMkLst>
            <pc:docMk/>
            <pc:sldMk cId="3207491587" sldId="258"/>
            <ac:picMk id="5" creationId="{E81FB207-E5D3-4134-9FD4-7D9DBE8B6DED}"/>
          </ac:picMkLst>
        </pc:picChg>
      </pc:sldChg>
      <pc:sldChg chg="new del">
        <pc:chgData name="Michael Bell (Student)" userId="S::10616100@bradfordcollege.ac.uk::176c6e8a-522e-4299-bed1-875ef2b78949" providerId="AD" clId="Web-{BB18177E-6A78-CE5D-401F-FD748932AD4C}" dt="2022-03-17T17:59:11.808" v="596"/>
        <pc:sldMkLst>
          <pc:docMk/>
          <pc:sldMk cId="221127301" sldId="259"/>
        </pc:sldMkLst>
      </pc:sldChg>
      <pc:sldChg chg="modSp new">
        <pc:chgData name="Michael Bell (Student)" userId="S::10616100@bradfordcollege.ac.uk::176c6e8a-522e-4299-bed1-875ef2b78949" providerId="AD" clId="Web-{BB18177E-6A78-CE5D-401F-FD748932AD4C}" dt="2022-03-17T18:11:34.142" v="861" actId="1076"/>
        <pc:sldMkLst>
          <pc:docMk/>
          <pc:sldMk cId="1843535796" sldId="259"/>
        </pc:sldMkLst>
        <pc:spChg chg="mod">
          <ac:chgData name="Michael Bell (Student)" userId="S::10616100@bradfordcollege.ac.uk::176c6e8a-522e-4299-bed1-875ef2b78949" providerId="AD" clId="Web-{BB18177E-6A78-CE5D-401F-FD748932AD4C}" dt="2022-03-17T18:01:51.281" v="616" actId="1076"/>
          <ac:spMkLst>
            <pc:docMk/>
            <pc:sldMk cId="1843535796" sldId="259"/>
            <ac:spMk id="2" creationId="{5BBECEE9-4EDA-4E16-80DA-FC1B3989DBBD}"/>
          </ac:spMkLst>
        </pc:spChg>
        <pc:spChg chg="mod">
          <ac:chgData name="Michael Bell (Student)" userId="S::10616100@bradfordcollege.ac.uk::176c6e8a-522e-4299-bed1-875ef2b78949" providerId="AD" clId="Web-{BB18177E-6A78-CE5D-401F-FD748932AD4C}" dt="2022-03-17T18:11:34.142" v="861" actId="1076"/>
          <ac:spMkLst>
            <pc:docMk/>
            <pc:sldMk cId="1843535796" sldId="259"/>
            <ac:spMk id="3" creationId="{6DE54A91-63DB-49C4-8A17-432ADE75E1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7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5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6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8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4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4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3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6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8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7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7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6600">
                <a:cs typeface="Calibri Light"/>
              </a:rPr>
              <a:t>Project Pitch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5ABD-FABF-402D-B4B4-31F68E10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8" y="219307"/>
            <a:ext cx="4702095" cy="1589049"/>
          </a:xfrm>
        </p:spPr>
        <p:txBody>
          <a:bodyPr/>
          <a:lstStyle/>
          <a:p>
            <a:r>
              <a:rPr lang="en-US" dirty="0"/>
              <a:t>My idea (concept 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568FA-B04E-4FBA-9073-AEAD6421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" y="1592723"/>
            <a:ext cx="5719103" cy="472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So, my idea I plan on creating concept art on  as I personally really like the art style of the game and genre then many of the other things that I could do instead here are some images to show the art style  the target demographic for my project is pretty much everyone since I don’t see why all audiences can not enjoy this. As </a:t>
            </a:r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my animation will be for everyone 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DF2181D0-D9B9-43D6-E633-2C267947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17" y="-232"/>
            <a:ext cx="6423102" cy="35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D0DE-A54F-4BEE-8C0A-0268830A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50" y="317205"/>
            <a:ext cx="2392324" cy="80630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My influences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F1B2-3CDF-42F6-8331-F53F45E0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6" y="1249326"/>
            <a:ext cx="6866859" cy="537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 my main inspiration for my project is a game called Elden ring as it is a recent game that has just come out and I really enjoy the art style of the game and I have already seen other people's fan art of the game and this kind off inspired me to create my own as I really enjoy the art style and I do want to create some art/animation on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medevil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sort of things.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FF4D1F5-E6A0-48C3-A02A-A1EE9666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41" y="2979234"/>
            <a:ext cx="1589578" cy="3408555"/>
          </a:xfrm>
          <a:prstGeom prst="rect">
            <a:avLst/>
          </a:prstGeom>
        </p:spPr>
      </p:pic>
      <p:pic>
        <p:nvPicPr>
          <p:cNvPr id="5" name="Picture 5" descr="A picture containing text, sunset, dark&#10;&#10;Description automatically generated">
            <a:extLst>
              <a:ext uri="{FF2B5EF4-FFF2-40B4-BE49-F238E27FC236}">
                <a16:creationId xmlns:a16="http://schemas.microsoft.com/office/drawing/2014/main" id="{E81FB207-E5D3-4134-9FD4-7D9DBE8B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473" y="-232"/>
            <a:ext cx="5270808" cy="29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CEE9-4EDA-4E16-80DA-FC1B3989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-3717"/>
            <a:ext cx="2704170" cy="975733"/>
          </a:xfrm>
        </p:spPr>
        <p:txBody>
          <a:bodyPr/>
          <a:lstStyle/>
          <a:p>
            <a:pPr algn="ctr"/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My role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4A91-63DB-49C4-8A17-432ADE75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45" y="938560"/>
            <a:ext cx="9905998" cy="3124201"/>
          </a:xfrm>
        </p:spPr>
        <p:txBody>
          <a:bodyPr/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So, my plan for the project is too first look at other various pieces of work so that I know what I want to create then I will first begin building in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illustator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53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541"/>
      </a:dk2>
      <a:lt2>
        <a:srgbClr val="E3E8E2"/>
      </a:lt2>
      <a:accent1>
        <a:srgbClr val="AE4DC3"/>
      </a:accent1>
      <a:accent2>
        <a:srgbClr val="6A3BB1"/>
      </a:accent2>
      <a:accent3>
        <a:srgbClr val="4D4EC3"/>
      </a:accent3>
      <a:accent4>
        <a:srgbClr val="3B6EB1"/>
      </a:accent4>
      <a:accent5>
        <a:srgbClr val="4DB1C3"/>
      </a:accent5>
      <a:accent6>
        <a:srgbClr val="3BB192"/>
      </a:accent6>
      <a:hlink>
        <a:srgbClr val="3A8BB0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Mesh</vt:lpstr>
      <vt:lpstr>BrushVTI</vt:lpstr>
      <vt:lpstr>Project Pitch</vt:lpstr>
      <vt:lpstr>My idea (concept art)</vt:lpstr>
      <vt:lpstr>My influences </vt:lpstr>
      <vt:lpstr>My role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217</cp:revision>
  <dcterms:created xsi:type="dcterms:W3CDTF">2022-03-16T09:42:44Z</dcterms:created>
  <dcterms:modified xsi:type="dcterms:W3CDTF">2022-06-14T22:31:49Z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2022-03-16T09:43:03Z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8aeecade-b9f4-4a78-a28e-4e6f4bcccc0d</vt:lpwstr>
  </property>
  <property fmtid="{D5CDD505-2E9C-101B-9397-08002B2CF9AE}" pid="8" name="MSIP_Label_d8563c6a-300f-4098-af31-1ce1e953b556_ContentBits">
    <vt:lpwstr>0</vt:lpwstr>
  </property>
</Properties>
</file>