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1781A0-796C-0708-6CFD-3700CFEBB39E}" v="35" dt="2022-06-14T22:43:03.671"/>
    <p1510:client id="{13D0D044-30BF-381C-6E3B-1C1CAC55D434}" v="454" dt="2022-05-26T13:42:22.566"/>
    <p1510:client id="{27189FBF-419A-1B2C-DE07-B9D6FB4A125B}" v="317" dt="2022-05-27T07:35:43.993"/>
    <p1510:client id="{43145A9D-266F-E9F3-EFA2-9852B93256F9}" v="53" dt="2022-05-27T12:36:41.891"/>
    <p1510:client id="{A03ECDA0-FC80-4FA2-B056-6B679B4EA73D}" v="35" dt="2022-05-26T13:08:34.972"/>
    <p1510:client id="{D927D7E4-A0D2-7595-A1AB-D3F4CEC4508E}" v="20" dt="2022-05-27T07:30:33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ell (Student)" userId="S::10616100@bradfordcollege.ac.uk::176c6e8a-522e-4299-bed1-875ef2b78949" providerId="AD" clId="Web-{D927D7E4-A0D2-7595-A1AB-D3F4CEC4508E}"/>
    <pc:docChg chg="modSld">
      <pc:chgData name="Michael Bell (Student)" userId="S::10616100@bradfordcollege.ac.uk::176c6e8a-522e-4299-bed1-875ef2b78949" providerId="AD" clId="Web-{D927D7E4-A0D2-7595-A1AB-D3F4CEC4508E}" dt="2022-05-27T07:30:33.411" v="10" actId="20577"/>
      <pc:docMkLst>
        <pc:docMk/>
      </pc:docMkLst>
      <pc:sldChg chg="modSp">
        <pc:chgData name="Michael Bell (Student)" userId="S::10616100@bradfordcollege.ac.uk::176c6e8a-522e-4299-bed1-875ef2b78949" providerId="AD" clId="Web-{D927D7E4-A0D2-7595-A1AB-D3F4CEC4508E}" dt="2022-05-27T07:30:33.411" v="10" actId="20577"/>
        <pc:sldMkLst>
          <pc:docMk/>
          <pc:sldMk cId="3294521347" sldId="258"/>
        </pc:sldMkLst>
        <pc:spChg chg="mod">
          <ac:chgData name="Michael Bell (Student)" userId="S::10616100@bradfordcollege.ac.uk::176c6e8a-522e-4299-bed1-875ef2b78949" providerId="AD" clId="Web-{D927D7E4-A0D2-7595-A1AB-D3F4CEC4508E}" dt="2022-05-27T07:30:33.411" v="10" actId="20577"/>
          <ac:spMkLst>
            <pc:docMk/>
            <pc:sldMk cId="3294521347" sldId="258"/>
            <ac:spMk id="4" creationId="{0C31E5B0-53BE-BD30-5604-16AFB9DD8A54}"/>
          </ac:spMkLst>
        </pc:spChg>
      </pc:sldChg>
    </pc:docChg>
  </pc:docChgLst>
  <pc:docChgLst>
    <pc:chgData name="Michael Bell (Student)" userId="S::10616100@bradfordcollege.ac.uk::176c6e8a-522e-4299-bed1-875ef2b78949" providerId="AD" clId="Web-{27189FBF-419A-1B2C-DE07-B9D6FB4A125B}"/>
    <pc:docChg chg="modSld">
      <pc:chgData name="Michael Bell (Student)" userId="S::10616100@bradfordcollege.ac.uk::176c6e8a-522e-4299-bed1-875ef2b78949" providerId="AD" clId="Web-{27189FBF-419A-1B2C-DE07-B9D6FB4A125B}" dt="2022-05-27T07:35:43.993" v="166" actId="20577"/>
      <pc:docMkLst>
        <pc:docMk/>
      </pc:docMkLst>
      <pc:sldChg chg="modSp">
        <pc:chgData name="Michael Bell (Student)" userId="S::10616100@bradfordcollege.ac.uk::176c6e8a-522e-4299-bed1-875ef2b78949" providerId="AD" clId="Web-{27189FBF-419A-1B2C-DE07-B9D6FB4A125B}" dt="2022-05-27T07:35:43.993" v="166" actId="20577"/>
        <pc:sldMkLst>
          <pc:docMk/>
          <pc:sldMk cId="1748558788" sldId="257"/>
        </pc:sldMkLst>
        <pc:spChg chg="mod">
          <ac:chgData name="Michael Bell (Student)" userId="S::10616100@bradfordcollege.ac.uk::176c6e8a-522e-4299-bed1-875ef2b78949" providerId="AD" clId="Web-{27189FBF-419A-1B2C-DE07-B9D6FB4A125B}" dt="2022-05-27T07:35:43.993" v="166" actId="20577"/>
          <ac:spMkLst>
            <pc:docMk/>
            <pc:sldMk cId="1748558788" sldId="257"/>
            <ac:spMk id="3" creationId="{A946649D-90F6-DA13-F72A-46F0248AAA93}"/>
          </ac:spMkLst>
        </pc:spChg>
      </pc:sldChg>
      <pc:sldChg chg="modSp">
        <pc:chgData name="Michael Bell (Student)" userId="S::10616100@bradfordcollege.ac.uk::176c6e8a-522e-4299-bed1-875ef2b78949" providerId="AD" clId="Web-{27189FBF-419A-1B2C-DE07-B9D6FB4A125B}" dt="2022-05-27T07:35:20.383" v="121" actId="20577"/>
        <pc:sldMkLst>
          <pc:docMk/>
          <pc:sldMk cId="3294521347" sldId="258"/>
        </pc:sldMkLst>
        <pc:spChg chg="mod">
          <ac:chgData name="Michael Bell (Student)" userId="S::10616100@bradfordcollege.ac.uk::176c6e8a-522e-4299-bed1-875ef2b78949" providerId="AD" clId="Web-{27189FBF-419A-1B2C-DE07-B9D6FB4A125B}" dt="2022-05-27T07:35:20.383" v="121" actId="20577"/>
          <ac:spMkLst>
            <pc:docMk/>
            <pc:sldMk cId="3294521347" sldId="258"/>
            <ac:spMk id="4" creationId="{0C31E5B0-53BE-BD30-5604-16AFB9DD8A54}"/>
          </ac:spMkLst>
        </pc:spChg>
      </pc:sldChg>
    </pc:docChg>
  </pc:docChgLst>
  <pc:docChgLst>
    <pc:chgData name="Michael Bell (Student)" userId="S::10616100@bradfordcollege.ac.uk::176c6e8a-522e-4299-bed1-875ef2b78949" providerId="AD" clId="Web-{43145A9D-266F-E9F3-EFA2-9852B93256F9}"/>
    <pc:docChg chg="modSld">
      <pc:chgData name="Michael Bell (Student)" userId="S::10616100@bradfordcollege.ac.uk::176c6e8a-522e-4299-bed1-875ef2b78949" providerId="AD" clId="Web-{43145A9D-266F-E9F3-EFA2-9852B93256F9}" dt="2022-05-27T12:36:40.938" v="30" actId="20577"/>
      <pc:docMkLst>
        <pc:docMk/>
      </pc:docMkLst>
      <pc:sldChg chg="mod setBg">
        <pc:chgData name="Michael Bell (Student)" userId="S::10616100@bradfordcollege.ac.uk::176c6e8a-522e-4299-bed1-875ef2b78949" providerId="AD" clId="Web-{43145A9D-266F-E9F3-EFA2-9852B93256F9}" dt="2022-05-27T12:34:07.512" v="2"/>
        <pc:sldMkLst>
          <pc:docMk/>
          <pc:sldMk cId="109857222" sldId="256"/>
        </pc:sldMkLst>
      </pc:sldChg>
      <pc:sldChg chg="modSp mod setBg">
        <pc:chgData name="Michael Bell (Student)" userId="S::10616100@bradfordcollege.ac.uk::176c6e8a-522e-4299-bed1-875ef2b78949" providerId="AD" clId="Web-{43145A9D-266F-E9F3-EFA2-9852B93256F9}" dt="2022-05-27T12:36:40.938" v="30" actId="20577"/>
        <pc:sldMkLst>
          <pc:docMk/>
          <pc:sldMk cId="1748558788" sldId="257"/>
        </pc:sldMkLst>
        <pc:spChg chg="mod">
          <ac:chgData name="Michael Bell (Student)" userId="S::10616100@bradfordcollege.ac.uk::176c6e8a-522e-4299-bed1-875ef2b78949" providerId="AD" clId="Web-{43145A9D-266F-E9F3-EFA2-9852B93256F9}" dt="2022-05-27T12:36:40.938" v="30" actId="20577"/>
          <ac:spMkLst>
            <pc:docMk/>
            <pc:sldMk cId="1748558788" sldId="257"/>
            <ac:spMk id="3" creationId="{A946649D-90F6-DA13-F72A-46F0248AAA93}"/>
          </ac:spMkLst>
        </pc:spChg>
      </pc:sldChg>
      <pc:sldChg chg="modSp mod setBg">
        <pc:chgData name="Michael Bell (Student)" userId="S::10616100@bradfordcollege.ac.uk::176c6e8a-522e-4299-bed1-875ef2b78949" providerId="AD" clId="Web-{43145A9D-266F-E9F3-EFA2-9852B93256F9}" dt="2022-05-27T12:35:28.561" v="26" actId="20577"/>
        <pc:sldMkLst>
          <pc:docMk/>
          <pc:sldMk cId="3294521347" sldId="258"/>
        </pc:sldMkLst>
        <pc:spChg chg="mod">
          <ac:chgData name="Michael Bell (Student)" userId="S::10616100@bradfordcollege.ac.uk::176c6e8a-522e-4299-bed1-875ef2b78949" providerId="AD" clId="Web-{43145A9D-266F-E9F3-EFA2-9852B93256F9}" dt="2022-05-27T12:35:28.561" v="26" actId="20577"/>
          <ac:spMkLst>
            <pc:docMk/>
            <pc:sldMk cId="3294521347" sldId="258"/>
            <ac:spMk id="4" creationId="{0C31E5B0-53BE-BD30-5604-16AFB9DD8A54}"/>
          </ac:spMkLst>
        </pc:spChg>
      </pc:sldChg>
    </pc:docChg>
  </pc:docChgLst>
  <pc:docChgLst>
    <pc:chgData name="Michael Bell (Student)" userId="S::10616100@bradfordcollege.ac.uk::176c6e8a-522e-4299-bed1-875ef2b78949" providerId="AD" clId="Web-{13D0D044-30BF-381C-6E3B-1C1CAC55D434}"/>
    <pc:docChg chg="addSld modSld">
      <pc:chgData name="Michael Bell (Student)" userId="S::10616100@bradfordcollege.ac.uk::176c6e8a-522e-4299-bed1-875ef2b78949" providerId="AD" clId="Web-{13D0D044-30BF-381C-6E3B-1C1CAC55D434}" dt="2022-05-26T13:42:22.566" v="255" actId="20577"/>
      <pc:docMkLst>
        <pc:docMk/>
      </pc:docMkLst>
      <pc:sldChg chg="mod setBg">
        <pc:chgData name="Michael Bell (Student)" userId="S::10616100@bradfordcollege.ac.uk::176c6e8a-522e-4299-bed1-875ef2b78949" providerId="AD" clId="Web-{13D0D044-30BF-381C-6E3B-1C1CAC55D434}" dt="2022-05-26T13:19:18.461" v="78"/>
        <pc:sldMkLst>
          <pc:docMk/>
          <pc:sldMk cId="109857222" sldId="256"/>
        </pc:sldMkLst>
      </pc:sldChg>
      <pc:sldChg chg="addSp modSp mod setBg">
        <pc:chgData name="Michael Bell (Student)" userId="S::10616100@bradfordcollege.ac.uk::176c6e8a-522e-4299-bed1-875ef2b78949" providerId="AD" clId="Web-{13D0D044-30BF-381C-6E3B-1C1CAC55D434}" dt="2022-05-26T13:19:38.915" v="86" actId="20577"/>
        <pc:sldMkLst>
          <pc:docMk/>
          <pc:sldMk cId="1748558788" sldId="257"/>
        </pc:sldMkLst>
        <pc:spChg chg="add mod">
          <ac:chgData name="Michael Bell (Student)" userId="S::10616100@bradfordcollege.ac.uk::176c6e8a-522e-4299-bed1-875ef2b78949" providerId="AD" clId="Web-{13D0D044-30BF-381C-6E3B-1C1CAC55D434}" dt="2022-05-26T13:19:38.915" v="86" actId="20577"/>
          <ac:spMkLst>
            <pc:docMk/>
            <pc:sldMk cId="1748558788" sldId="257"/>
            <ac:spMk id="3" creationId="{A946649D-90F6-DA13-F72A-46F0248AAA93}"/>
          </ac:spMkLst>
        </pc:spChg>
      </pc:sldChg>
      <pc:sldChg chg="addSp delSp modSp new mod setBg">
        <pc:chgData name="Michael Bell (Student)" userId="S::10616100@bradfordcollege.ac.uk::176c6e8a-522e-4299-bed1-875ef2b78949" providerId="AD" clId="Web-{13D0D044-30BF-381C-6E3B-1C1CAC55D434}" dt="2022-05-26T13:42:22.566" v="255" actId="20577"/>
        <pc:sldMkLst>
          <pc:docMk/>
          <pc:sldMk cId="3294521347" sldId="258"/>
        </pc:sldMkLst>
        <pc:spChg chg="mod">
          <ac:chgData name="Michael Bell (Student)" userId="S::10616100@bradfordcollege.ac.uk::176c6e8a-522e-4299-bed1-875ef2b78949" providerId="AD" clId="Web-{13D0D044-30BF-381C-6E3B-1C1CAC55D434}" dt="2022-05-26T13:20:21.666" v="105" actId="20577"/>
          <ac:spMkLst>
            <pc:docMk/>
            <pc:sldMk cId="3294521347" sldId="258"/>
            <ac:spMk id="2" creationId="{5CD8ED6B-B3CE-EEB6-9145-0EA1724CBACD}"/>
          </ac:spMkLst>
        </pc:spChg>
        <pc:spChg chg="del">
          <ac:chgData name="Michael Bell (Student)" userId="S::10616100@bradfordcollege.ac.uk::176c6e8a-522e-4299-bed1-875ef2b78949" providerId="AD" clId="Web-{13D0D044-30BF-381C-6E3B-1C1CAC55D434}" dt="2022-05-26T13:20:23.666" v="106"/>
          <ac:spMkLst>
            <pc:docMk/>
            <pc:sldMk cId="3294521347" sldId="258"/>
            <ac:spMk id="3" creationId="{15C98784-A425-C398-75DB-5AB34A333003}"/>
          </ac:spMkLst>
        </pc:spChg>
        <pc:spChg chg="add mod">
          <ac:chgData name="Michael Bell (Student)" userId="S::10616100@bradfordcollege.ac.uk::176c6e8a-522e-4299-bed1-875ef2b78949" providerId="AD" clId="Web-{13D0D044-30BF-381C-6E3B-1C1CAC55D434}" dt="2022-05-26T13:42:22.566" v="255" actId="20577"/>
          <ac:spMkLst>
            <pc:docMk/>
            <pc:sldMk cId="3294521347" sldId="258"/>
            <ac:spMk id="4" creationId="{0C31E5B0-53BE-BD30-5604-16AFB9DD8A54}"/>
          </ac:spMkLst>
        </pc:spChg>
      </pc:sldChg>
    </pc:docChg>
  </pc:docChgLst>
  <pc:docChgLst>
    <pc:chgData name="Michael Bell (Student)" userId="S::10616100@bradfordcollege.ac.uk::176c6e8a-522e-4299-bed1-875ef2b78949" providerId="AD" clId="Web-{0C1781A0-796C-0708-6CFD-3700CFEBB39E}"/>
    <pc:docChg chg="modSld">
      <pc:chgData name="Michael Bell (Student)" userId="S::10616100@bradfordcollege.ac.uk::176c6e8a-522e-4299-bed1-875ef2b78949" providerId="AD" clId="Web-{0C1781A0-796C-0708-6CFD-3700CFEBB39E}" dt="2022-06-14T22:43:03.671" v="17" actId="20577"/>
      <pc:docMkLst>
        <pc:docMk/>
      </pc:docMkLst>
      <pc:sldChg chg="modSp">
        <pc:chgData name="Michael Bell (Student)" userId="S::10616100@bradfordcollege.ac.uk::176c6e8a-522e-4299-bed1-875ef2b78949" providerId="AD" clId="Web-{0C1781A0-796C-0708-6CFD-3700CFEBB39E}" dt="2022-06-14T22:43:03.671" v="17" actId="20577"/>
        <pc:sldMkLst>
          <pc:docMk/>
          <pc:sldMk cId="3294521347" sldId="258"/>
        </pc:sldMkLst>
        <pc:spChg chg="mod">
          <ac:chgData name="Michael Bell (Student)" userId="S::10616100@bradfordcollege.ac.uk::176c6e8a-522e-4299-bed1-875ef2b78949" providerId="AD" clId="Web-{0C1781A0-796C-0708-6CFD-3700CFEBB39E}" dt="2022-06-14T22:43:03.671" v="17" actId="20577"/>
          <ac:spMkLst>
            <pc:docMk/>
            <pc:sldMk cId="3294521347" sldId="258"/>
            <ac:spMk id="4" creationId="{0C31E5B0-53BE-BD30-5604-16AFB9DD8A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>
                <a:cs typeface="Calibri Light"/>
              </a:rPr>
              <a:t>Target audience and theme </a:t>
            </a:r>
            <a:endParaRPr lang="en-US" sz="6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5F5B3-973F-2716-14F2-2F4CCF5B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080" y="-635"/>
            <a:ext cx="10515600" cy="1325563"/>
          </a:xfrm>
        </p:spPr>
        <p:txBody>
          <a:bodyPr/>
          <a:lstStyle/>
          <a:p>
            <a:r>
              <a:rPr lang="en-US">
                <a:cs typeface="Calibri Light"/>
              </a:rPr>
              <a:t>The theme of my work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B9A609-B244-B3D6-352F-DC6C626BE49A}"/>
              </a:ext>
            </a:extLst>
          </p:cNvPr>
          <p:cNvSpPr txBox="1"/>
          <p:nvPr/>
        </p:nvSpPr>
        <p:spPr>
          <a:xfrm>
            <a:off x="-10160" y="135128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46649D-90F6-DA13-F72A-46F0248AAA93}"/>
              </a:ext>
            </a:extLst>
          </p:cNvPr>
          <p:cNvSpPr txBox="1"/>
          <p:nvPr/>
        </p:nvSpPr>
        <p:spPr>
          <a:xfrm>
            <a:off x="192156" y="1265582"/>
            <a:ext cx="6930886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The theme of my work is a dark medieval fantasy which I thought suited quite well as not along of people have done this genre of work and I personally really enjoy it which is one of the main reasons why I chose to do this type of work and a lot of my inspirations are like this genre.</a:t>
            </a:r>
          </a:p>
        </p:txBody>
      </p:sp>
    </p:spTree>
    <p:extLst>
      <p:ext uri="{BB962C8B-B14F-4D97-AF65-F5344CB8AC3E}">
        <p14:creationId xmlns:p14="http://schemas.microsoft.com/office/powerpoint/2010/main" val="174855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8ED6B-B3CE-EEB6-9145-0EA1724C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" y="690"/>
            <a:ext cx="10515600" cy="1325563"/>
          </a:xfrm>
        </p:spPr>
        <p:txBody>
          <a:bodyPr/>
          <a:lstStyle/>
          <a:p>
            <a:r>
              <a:rPr lang="en-US">
                <a:cs typeface="Calibri Light"/>
              </a:rPr>
              <a:t>What is my target audience for my work 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31E5B0-53BE-BD30-5604-16AFB9DD8A54}"/>
              </a:ext>
            </a:extLst>
          </p:cNvPr>
          <p:cNvSpPr txBox="1"/>
          <p:nvPr/>
        </p:nvSpPr>
        <p:spPr>
          <a:xfrm>
            <a:off x="532784" y="1369519"/>
            <a:ext cx="980499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The target demographic for my work is for teens and above this is because my work has, I suppose but apart from I think this is suitable for anyone else doesn’t matter what their gender or race is as I have equal  in my work to back this up . And overall, the inspiration of my work targets everyone equally no matter what the gender although I would say overall it is fine for everyone </a:t>
            </a:r>
          </a:p>
        </p:txBody>
      </p:sp>
    </p:spTree>
    <p:extLst>
      <p:ext uri="{BB962C8B-B14F-4D97-AF65-F5344CB8AC3E}">
        <p14:creationId xmlns:p14="http://schemas.microsoft.com/office/powerpoint/2010/main" val="329452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Target audience and theme </vt:lpstr>
      <vt:lpstr>The theme of my work</vt:lpstr>
      <vt:lpstr>What is my target audience for my work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23</cp:revision>
  <dcterms:created xsi:type="dcterms:W3CDTF">2022-05-26T12:50:36Z</dcterms:created>
  <dcterms:modified xsi:type="dcterms:W3CDTF">2022-06-14T22:43:03Z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2022-05-26T12:50:45Z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185dfba9-a01c-449b-9b40-f3543e056227</vt:lpwstr>
  </property>
  <property fmtid="{D5CDD505-2E9C-101B-9397-08002B2CF9AE}" pid="8" name="MSIP_Label_d8563c6a-300f-4098-af31-1ce1e953b556_ContentBits">
    <vt:lpwstr>0</vt:lpwstr>
  </property>
</Properties>
</file>