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6C85C7-EC64-9312-9FAE-CBDDAFB592E4}" v="248" dt="2022-06-14T23:01:30.427"/>
    <p1510:client id="{2607A120-B3C2-8AFA-5034-3D3DB44ED970}" v="110" dt="2022-06-15T06:48:38.823"/>
    <p1510:client id="{424FA7BC-E1EE-49A1-A66F-CDEB8A08A741}" v="1383" dt="2022-05-23T13:51:09.934"/>
    <p1510:client id="{4529F36C-F64E-1C12-9BB5-2C26934BF450}" v="10" dt="2022-05-27T13:26:38.384"/>
    <p1510:client id="{87A243E4-35F7-85FE-C7CD-5BE065131531}" v="612" dt="2022-05-06T12:42:59.659"/>
    <p1510:client id="{9DFB3944-42F9-6AA0-974A-5BF1C45A69A0}" v="129" dt="2022-05-06T13:08:11.489"/>
    <p1510:client id="{D79A970D-A17A-278B-1C6A-48BA8F1EE9D9}" v="717" dt="2022-05-06T09:39:24.791"/>
    <p1510:client id="{FCC27843-913C-4ADD-1E7D-A9DF69BC0BD3}" v="224" dt="2022-05-06T09:51:10.163"/>
    <p1510:client id="{FCE11F65-E3CC-F072-4447-E8617A39094D}" v="1683" dt="2022-05-08T22:41:45.8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ell (Student)" userId="S::10616100@bradfordcollege.ac.uk::176c6e8a-522e-4299-bed1-875ef2b78949" providerId="AD" clId="Web-{FCE11F65-E3CC-F072-4447-E8617A39094D}"/>
    <pc:docChg chg="addSld modSld sldOrd">
      <pc:chgData name="Michael Bell (Student)" userId="S::10616100@bradfordcollege.ac.uk::176c6e8a-522e-4299-bed1-875ef2b78949" providerId="AD" clId="Web-{FCE11F65-E3CC-F072-4447-E8617A39094D}" dt="2022-05-08T22:41:44.922" v="897" actId="20577"/>
      <pc:docMkLst>
        <pc:docMk/>
      </pc:docMkLst>
      <pc:sldChg chg="mod setBg">
        <pc:chgData name="Michael Bell (Student)" userId="S::10616100@bradfordcollege.ac.uk::176c6e8a-522e-4299-bed1-875ef2b78949" providerId="AD" clId="Web-{FCE11F65-E3CC-F072-4447-E8617A39094D}" dt="2022-05-08T20:14:45.631" v="393"/>
        <pc:sldMkLst>
          <pc:docMk/>
          <pc:sldMk cId="109857222" sldId="256"/>
        </pc:sldMkLst>
      </pc:sldChg>
      <pc:sldChg chg="mod setBg">
        <pc:chgData name="Michael Bell (Student)" userId="S::10616100@bradfordcollege.ac.uk::176c6e8a-522e-4299-bed1-875ef2b78949" providerId="AD" clId="Web-{FCE11F65-E3CC-F072-4447-E8617A39094D}" dt="2022-05-08T20:14:43.240" v="392"/>
        <pc:sldMkLst>
          <pc:docMk/>
          <pc:sldMk cId="387164103" sldId="257"/>
        </pc:sldMkLst>
      </pc:sldChg>
      <pc:sldChg chg="mod setBg">
        <pc:chgData name="Michael Bell (Student)" userId="S::10616100@bradfordcollege.ac.uk::176c6e8a-522e-4299-bed1-875ef2b78949" providerId="AD" clId="Web-{FCE11F65-E3CC-F072-4447-E8617A39094D}" dt="2022-05-08T20:14:40.599" v="391"/>
        <pc:sldMkLst>
          <pc:docMk/>
          <pc:sldMk cId="1424099358" sldId="258"/>
        </pc:sldMkLst>
      </pc:sldChg>
      <pc:sldChg chg="mod setBg">
        <pc:chgData name="Michael Bell (Student)" userId="S::10616100@bradfordcollege.ac.uk::176c6e8a-522e-4299-bed1-875ef2b78949" providerId="AD" clId="Web-{FCE11F65-E3CC-F072-4447-E8617A39094D}" dt="2022-05-08T20:14:35.896" v="390"/>
        <pc:sldMkLst>
          <pc:docMk/>
          <pc:sldMk cId="3605269575" sldId="259"/>
        </pc:sldMkLst>
      </pc:sldChg>
      <pc:sldChg chg="mod setBg">
        <pc:chgData name="Michael Bell (Student)" userId="S::10616100@bradfordcollege.ac.uk::176c6e8a-522e-4299-bed1-875ef2b78949" providerId="AD" clId="Web-{FCE11F65-E3CC-F072-4447-E8617A39094D}" dt="2022-05-08T20:14:26.583" v="389"/>
        <pc:sldMkLst>
          <pc:docMk/>
          <pc:sldMk cId="3365704828" sldId="260"/>
        </pc:sldMkLst>
      </pc:sldChg>
      <pc:sldChg chg="modSp">
        <pc:chgData name="Michael Bell (Student)" userId="S::10616100@bradfordcollege.ac.uk::176c6e8a-522e-4299-bed1-875ef2b78949" providerId="AD" clId="Web-{FCE11F65-E3CC-F072-4447-E8617A39094D}" dt="2022-05-08T20:05:56.150" v="129" actId="20577"/>
        <pc:sldMkLst>
          <pc:docMk/>
          <pc:sldMk cId="3766967297" sldId="261"/>
        </pc:sldMkLst>
        <pc:spChg chg="mod">
          <ac:chgData name="Michael Bell (Student)" userId="S::10616100@bradfordcollege.ac.uk::176c6e8a-522e-4299-bed1-875ef2b78949" providerId="AD" clId="Web-{FCE11F65-E3CC-F072-4447-E8617A39094D}" dt="2022-05-08T20:05:56.150" v="129" actId="20577"/>
          <ac:spMkLst>
            <pc:docMk/>
            <pc:sldMk cId="3766967297" sldId="261"/>
            <ac:spMk id="4" creationId="{86214902-231E-F595-4495-D29F45161BB7}"/>
          </ac:spMkLst>
        </pc:spChg>
      </pc:sldChg>
      <pc:sldChg chg="addSp delSp modSp mod ord setBg">
        <pc:chgData name="Michael Bell (Student)" userId="S::10616100@bradfordcollege.ac.uk::176c6e8a-522e-4299-bed1-875ef2b78949" providerId="AD" clId="Web-{FCE11F65-E3CC-F072-4447-E8617A39094D}" dt="2022-05-08T20:19:10.277" v="404"/>
        <pc:sldMkLst>
          <pc:docMk/>
          <pc:sldMk cId="2175883018" sldId="262"/>
        </pc:sldMkLst>
        <pc:spChg chg="mod">
          <ac:chgData name="Michael Bell (Student)" userId="S::10616100@bradfordcollege.ac.uk::176c6e8a-522e-4299-bed1-875ef2b78949" providerId="AD" clId="Web-{FCE11F65-E3CC-F072-4447-E8617A39094D}" dt="2022-05-08T19:55:08.479" v="8" actId="14100"/>
          <ac:spMkLst>
            <pc:docMk/>
            <pc:sldMk cId="2175883018" sldId="262"/>
            <ac:spMk id="2" creationId="{3E7A2A94-F711-C222-0515-31C5578E6C3E}"/>
          </ac:spMkLst>
        </pc:spChg>
        <pc:spChg chg="del mod">
          <ac:chgData name="Michael Bell (Student)" userId="S::10616100@bradfordcollege.ac.uk::176c6e8a-522e-4299-bed1-875ef2b78949" providerId="AD" clId="Web-{FCE11F65-E3CC-F072-4447-E8617A39094D}" dt="2022-05-08T19:55:19.667" v="12"/>
          <ac:spMkLst>
            <pc:docMk/>
            <pc:sldMk cId="2175883018" sldId="262"/>
            <ac:spMk id="3" creationId="{48C8CAA7-4677-C32D-6F90-534B850B0DB1}"/>
          </ac:spMkLst>
        </pc:spChg>
        <pc:spChg chg="add mod">
          <ac:chgData name="Michael Bell (Student)" userId="S::10616100@bradfordcollege.ac.uk::176c6e8a-522e-4299-bed1-875ef2b78949" providerId="AD" clId="Web-{FCE11F65-E3CC-F072-4447-E8617A39094D}" dt="2022-05-08T20:17:24.525" v="401" actId="20577"/>
          <ac:spMkLst>
            <pc:docMk/>
            <pc:sldMk cId="2175883018" sldId="262"/>
            <ac:spMk id="4" creationId="{652E16F1-1520-96AA-138B-A1FA43251789}"/>
          </ac:spMkLst>
        </pc:spChg>
      </pc:sldChg>
      <pc:sldChg chg="addSp delSp modSp new mod ord setBg">
        <pc:chgData name="Michael Bell (Student)" userId="S::10616100@bradfordcollege.ac.uk::176c6e8a-522e-4299-bed1-875ef2b78949" providerId="AD" clId="Web-{FCE11F65-E3CC-F072-4447-E8617A39094D}" dt="2022-05-08T22:27:14.450" v="556" actId="20577"/>
        <pc:sldMkLst>
          <pc:docMk/>
          <pc:sldMk cId="2446766360" sldId="263"/>
        </pc:sldMkLst>
        <pc:spChg chg="mod">
          <ac:chgData name="Michael Bell (Student)" userId="S::10616100@bradfordcollege.ac.uk::176c6e8a-522e-4299-bed1-875ef2b78949" providerId="AD" clId="Web-{FCE11F65-E3CC-F072-4447-E8617A39094D}" dt="2022-05-08T20:10:52.922" v="336" actId="14100"/>
          <ac:spMkLst>
            <pc:docMk/>
            <pc:sldMk cId="2446766360" sldId="263"/>
            <ac:spMk id="2" creationId="{BC5CDEC6-6F47-A3FD-65E2-0ABDEECBEAFF}"/>
          </ac:spMkLst>
        </pc:spChg>
        <pc:spChg chg="del">
          <ac:chgData name="Michael Bell (Student)" userId="S::10616100@bradfordcollege.ac.uk::176c6e8a-522e-4299-bed1-875ef2b78949" providerId="AD" clId="Web-{FCE11F65-E3CC-F072-4447-E8617A39094D}" dt="2022-05-08T20:16:05.195" v="394"/>
          <ac:spMkLst>
            <pc:docMk/>
            <pc:sldMk cId="2446766360" sldId="263"/>
            <ac:spMk id="3" creationId="{B9FCFD7D-8BE5-F732-C3B9-DB968280951D}"/>
          </ac:spMkLst>
        </pc:spChg>
        <pc:spChg chg="add mod">
          <ac:chgData name="Michael Bell (Student)" userId="S::10616100@bradfordcollege.ac.uk::176c6e8a-522e-4299-bed1-875ef2b78949" providerId="AD" clId="Web-{FCE11F65-E3CC-F072-4447-E8617A39094D}" dt="2022-05-08T22:27:14.450" v="556" actId="20577"/>
          <ac:spMkLst>
            <pc:docMk/>
            <pc:sldMk cId="2446766360" sldId="263"/>
            <ac:spMk id="4" creationId="{E9661F7D-BBB0-C074-A92F-FC8FC1CF6AF4}"/>
          </ac:spMkLst>
        </pc:spChg>
      </pc:sldChg>
      <pc:sldChg chg="addSp delSp modSp new mod setBg">
        <pc:chgData name="Michael Bell (Student)" userId="S::10616100@bradfordcollege.ac.uk::176c6e8a-522e-4299-bed1-875ef2b78949" providerId="AD" clId="Web-{FCE11F65-E3CC-F072-4447-E8617A39094D}" dt="2022-05-08T22:33:33.791" v="715" actId="20577"/>
        <pc:sldMkLst>
          <pc:docMk/>
          <pc:sldMk cId="825749627" sldId="264"/>
        </pc:sldMkLst>
        <pc:spChg chg="mod">
          <ac:chgData name="Michael Bell (Student)" userId="S::10616100@bradfordcollege.ac.uk::176c6e8a-522e-4299-bed1-875ef2b78949" providerId="AD" clId="Web-{FCE11F65-E3CC-F072-4447-E8617A39094D}" dt="2022-05-08T22:27:44.015" v="563" actId="14100"/>
          <ac:spMkLst>
            <pc:docMk/>
            <pc:sldMk cId="825749627" sldId="264"/>
            <ac:spMk id="2" creationId="{BFC7D838-F786-DA7C-5129-FA7EB170BE2C}"/>
          </ac:spMkLst>
        </pc:spChg>
        <pc:spChg chg="del">
          <ac:chgData name="Michael Bell (Student)" userId="S::10616100@bradfordcollege.ac.uk::176c6e8a-522e-4299-bed1-875ef2b78949" providerId="AD" clId="Web-{FCE11F65-E3CC-F072-4447-E8617A39094D}" dt="2022-05-08T22:27:47.062" v="564"/>
          <ac:spMkLst>
            <pc:docMk/>
            <pc:sldMk cId="825749627" sldId="264"/>
            <ac:spMk id="3" creationId="{6B5C923F-38CC-44F1-8E71-A96E8F955FD5}"/>
          </ac:spMkLst>
        </pc:spChg>
        <pc:spChg chg="add mod">
          <ac:chgData name="Michael Bell (Student)" userId="S::10616100@bradfordcollege.ac.uk::176c6e8a-522e-4299-bed1-875ef2b78949" providerId="AD" clId="Web-{FCE11F65-E3CC-F072-4447-E8617A39094D}" dt="2022-05-08T22:33:33.791" v="715" actId="20577"/>
          <ac:spMkLst>
            <pc:docMk/>
            <pc:sldMk cId="825749627" sldId="264"/>
            <ac:spMk id="4" creationId="{232F3191-6247-54DE-72CB-AAABFDC7E8A4}"/>
          </ac:spMkLst>
        </pc:spChg>
      </pc:sldChg>
      <pc:sldChg chg="addSp delSp modSp new mod setBg">
        <pc:chgData name="Michael Bell (Student)" userId="S::10616100@bradfordcollege.ac.uk::176c6e8a-522e-4299-bed1-875ef2b78949" providerId="AD" clId="Web-{FCE11F65-E3CC-F072-4447-E8617A39094D}" dt="2022-05-08T22:40:44.386" v="878" actId="20577"/>
        <pc:sldMkLst>
          <pc:docMk/>
          <pc:sldMk cId="1091315156" sldId="265"/>
        </pc:sldMkLst>
        <pc:spChg chg="mod">
          <ac:chgData name="Michael Bell (Student)" userId="S::10616100@bradfordcollege.ac.uk::176c6e8a-522e-4299-bed1-875ef2b78949" providerId="AD" clId="Web-{FCE11F65-E3CC-F072-4447-E8617A39094D}" dt="2022-05-08T22:33:43.214" v="720" actId="1076"/>
          <ac:spMkLst>
            <pc:docMk/>
            <pc:sldMk cId="1091315156" sldId="265"/>
            <ac:spMk id="2" creationId="{C7A32CD2-5705-F13B-25A0-D738495ABEC5}"/>
          </ac:spMkLst>
        </pc:spChg>
        <pc:spChg chg="del">
          <ac:chgData name="Michael Bell (Student)" userId="S::10616100@bradfordcollege.ac.uk::176c6e8a-522e-4299-bed1-875ef2b78949" providerId="AD" clId="Web-{FCE11F65-E3CC-F072-4447-E8617A39094D}" dt="2022-05-08T22:33:46.276" v="721"/>
          <ac:spMkLst>
            <pc:docMk/>
            <pc:sldMk cId="1091315156" sldId="265"/>
            <ac:spMk id="3" creationId="{58516262-40A3-E701-6973-50B857A856A6}"/>
          </ac:spMkLst>
        </pc:spChg>
        <pc:spChg chg="add mod">
          <ac:chgData name="Michael Bell (Student)" userId="S::10616100@bradfordcollege.ac.uk::176c6e8a-522e-4299-bed1-875ef2b78949" providerId="AD" clId="Web-{FCE11F65-E3CC-F072-4447-E8617A39094D}" dt="2022-05-08T22:40:44.386" v="878" actId="20577"/>
          <ac:spMkLst>
            <pc:docMk/>
            <pc:sldMk cId="1091315156" sldId="265"/>
            <ac:spMk id="4" creationId="{423FDC2E-A29B-5141-3321-0B6890579D36}"/>
          </ac:spMkLst>
        </pc:spChg>
        <pc:spChg chg="add del">
          <ac:chgData name="Michael Bell (Student)" userId="S::10616100@bradfordcollege.ac.uk::176c6e8a-522e-4299-bed1-875ef2b78949" providerId="AD" clId="Web-{FCE11F65-E3CC-F072-4447-E8617A39094D}" dt="2022-05-08T22:33:50.042" v="724"/>
          <ac:spMkLst>
            <pc:docMk/>
            <pc:sldMk cId="1091315156" sldId="265"/>
            <ac:spMk id="5" creationId="{1DF5CEE4-7597-F8E7-D033-2F4172AD883C}"/>
          </ac:spMkLst>
        </pc:spChg>
      </pc:sldChg>
      <pc:sldChg chg="addSp delSp modSp new mod setBg">
        <pc:chgData name="Michael Bell (Student)" userId="S::10616100@bradfordcollege.ac.uk::176c6e8a-522e-4299-bed1-875ef2b78949" providerId="AD" clId="Web-{FCE11F65-E3CC-F072-4447-E8617A39094D}" dt="2022-05-08T22:41:44.922" v="897" actId="20577"/>
        <pc:sldMkLst>
          <pc:docMk/>
          <pc:sldMk cId="3162959728" sldId="266"/>
        </pc:sldMkLst>
        <pc:spChg chg="mod">
          <ac:chgData name="Michael Bell (Student)" userId="S::10616100@bradfordcollege.ac.uk::176c6e8a-522e-4299-bed1-875ef2b78949" providerId="AD" clId="Web-{FCE11F65-E3CC-F072-4447-E8617A39094D}" dt="2022-05-08T22:40:57.449" v="885" actId="14100"/>
          <ac:spMkLst>
            <pc:docMk/>
            <pc:sldMk cId="3162959728" sldId="266"/>
            <ac:spMk id="2" creationId="{3FA77B2D-DF82-EBC3-18A0-22CBABE338B9}"/>
          </ac:spMkLst>
        </pc:spChg>
        <pc:spChg chg="del mod">
          <ac:chgData name="Michael Bell (Student)" userId="S::10616100@bradfordcollege.ac.uk::176c6e8a-522e-4299-bed1-875ef2b78949" providerId="AD" clId="Web-{FCE11F65-E3CC-F072-4447-E8617A39094D}" dt="2022-05-08T22:41:02.840" v="888"/>
          <ac:spMkLst>
            <pc:docMk/>
            <pc:sldMk cId="3162959728" sldId="266"/>
            <ac:spMk id="3" creationId="{6AACCF28-05FF-9C22-E3E2-D75940290065}"/>
          </ac:spMkLst>
        </pc:spChg>
        <pc:spChg chg="add mod">
          <ac:chgData name="Michael Bell (Student)" userId="S::10616100@bradfordcollege.ac.uk::176c6e8a-522e-4299-bed1-875ef2b78949" providerId="AD" clId="Web-{FCE11F65-E3CC-F072-4447-E8617A39094D}" dt="2022-05-08T22:41:44.922" v="897" actId="20577"/>
          <ac:spMkLst>
            <pc:docMk/>
            <pc:sldMk cId="3162959728" sldId="266"/>
            <ac:spMk id="4" creationId="{73D2416A-B35D-F33A-4E08-ADB6B6193BA0}"/>
          </ac:spMkLst>
        </pc:spChg>
      </pc:sldChg>
    </pc:docChg>
  </pc:docChgLst>
  <pc:docChgLst>
    <pc:chgData name="Michael Bell (Student)" userId="S::10616100@bradfordcollege.ac.uk::176c6e8a-522e-4299-bed1-875ef2b78949" providerId="AD" clId="Web-{424FA7BC-E1EE-49A1-A66F-CDEB8A08A741}"/>
    <pc:docChg chg="addSld modSld sldOrd">
      <pc:chgData name="Michael Bell (Student)" userId="S::10616100@bradfordcollege.ac.uk::176c6e8a-522e-4299-bed1-875ef2b78949" providerId="AD" clId="Web-{424FA7BC-E1EE-49A1-A66F-CDEB8A08A741}" dt="2022-05-23T13:51:09.559" v="738" actId="14100"/>
      <pc:docMkLst>
        <pc:docMk/>
      </pc:docMkLst>
      <pc:sldChg chg="modSp">
        <pc:chgData name="Michael Bell (Student)" userId="S::10616100@bradfordcollege.ac.uk::176c6e8a-522e-4299-bed1-875ef2b78949" providerId="AD" clId="Web-{424FA7BC-E1EE-49A1-A66F-CDEB8A08A741}" dt="2022-05-23T13:18:57.165" v="205" actId="14100"/>
        <pc:sldMkLst>
          <pc:docMk/>
          <pc:sldMk cId="3162959728" sldId="266"/>
        </pc:sldMkLst>
        <pc:spChg chg="mod">
          <ac:chgData name="Michael Bell (Student)" userId="S::10616100@bradfordcollege.ac.uk::176c6e8a-522e-4299-bed1-875ef2b78949" providerId="AD" clId="Web-{424FA7BC-E1EE-49A1-A66F-CDEB8A08A741}" dt="2022-05-23T13:18:57.165" v="205" actId="14100"/>
          <ac:spMkLst>
            <pc:docMk/>
            <pc:sldMk cId="3162959728" sldId="266"/>
            <ac:spMk id="4" creationId="{73D2416A-B35D-F33A-4E08-ADB6B6193BA0}"/>
          </ac:spMkLst>
        </pc:spChg>
      </pc:sldChg>
      <pc:sldChg chg="addSp delSp modSp new mod setBg">
        <pc:chgData name="Michael Bell (Student)" userId="S::10616100@bradfordcollege.ac.uk::176c6e8a-522e-4299-bed1-875ef2b78949" providerId="AD" clId="Web-{424FA7BC-E1EE-49A1-A66F-CDEB8A08A741}" dt="2022-05-23T13:51:09.559" v="738" actId="14100"/>
        <pc:sldMkLst>
          <pc:docMk/>
          <pc:sldMk cId="1541824" sldId="267"/>
        </pc:sldMkLst>
        <pc:spChg chg="mod">
          <ac:chgData name="Michael Bell (Student)" userId="S::10616100@bradfordcollege.ac.uk::176c6e8a-522e-4299-bed1-875ef2b78949" providerId="AD" clId="Web-{424FA7BC-E1EE-49A1-A66F-CDEB8A08A741}" dt="2022-05-23T13:07:56.689" v="79" actId="14100"/>
          <ac:spMkLst>
            <pc:docMk/>
            <pc:sldMk cId="1541824" sldId="267"/>
            <ac:spMk id="2" creationId="{606A79AB-7AEA-B93D-3368-87B13FE2AFD2}"/>
          </ac:spMkLst>
        </pc:spChg>
        <pc:spChg chg="del mod">
          <ac:chgData name="Michael Bell (Student)" userId="S::10616100@bradfordcollege.ac.uk::176c6e8a-522e-4299-bed1-875ef2b78949" providerId="AD" clId="Web-{424FA7BC-E1EE-49A1-A66F-CDEB8A08A741}" dt="2022-05-23T13:26:29.644" v="498"/>
          <ac:spMkLst>
            <pc:docMk/>
            <pc:sldMk cId="1541824" sldId="267"/>
            <ac:spMk id="3" creationId="{37939798-8D4D-0863-E01D-9795D51627B8}"/>
          </ac:spMkLst>
        </pc:spChg>
        <pc:spChg chg="add mod">
          <ac:chgData name="Michael Bell (Student)" userId="S::10616100@bradfordcollege.ac.uk::176c6e8a-522e-4299-bed1-875ef2b78949" providerId="AD" clId="Web-{424FA7BC-E1EE-49A1-A66F-CDEB8A08A741}" dt="2022-05-23T13:51:09.559" v="738" actId="14100"/>
          <ac:spMkLst>
            <pc:docMk/>
            <pc:sldMk cId="1541824" sldId="267"/>
            <ac:spMk id="4" creationId="{6712510D-36E3-AD5D-476C-20483D739FDD}"/>
          </ac:spMkLst>
        </pc:spChg>
      </pc:sldChg>
      <pc:sldChg chg="addSp delSp modSp new mod ord setBg">
        <pc:chgData name="Michael Bell (Student)" userId="S::10616100@bradfordcollege.ac.uk::176c6e8a-522e-4299-bed1-875ef2b78949" providerId="AD" clId="Web-{424FA7BC-E1EE-49A1-A66F-CDEB8A08A741}" dt="2022-05-23T13:26:20.378" v="493" actId="20577"/>
        <pc:sldMkLst>
          <pc:docMk/>
          <pc:sldMk cId="2684384208" sldId="268"/>
        </pc:sldMkLst>
        <pc:spChg chg="mod">
          <ac:chgData name="Michael Bell (Student)" userId="S::10616100@bradfordcollege.ac.uk::176c6e8a-522e-4299-bed1-875ef2b78949" providerId="AD" clId="Web-{424FA7BC-E1EE-49A1-A66F-CDEB8A08A741}" dt="2022-05-23T13:08:05.673" v="81" actId="14100"/>
          <ac:spMkLst>
            <pc:docMk/>
            <pc:sldMk cId="2684384208" sldId="268"/>
            <ac:spMk id="2" creationId="{2CF1A035-A55F-51B7-A2CE-1ED8473DC987}"/>
          </ac:spMkLst>
        </pc:spChg>
        <pc:spChg chg="del mod">
          <ac:chgData name="Michael Bell (Student)" userId="S::10616100@bradfordcollege.ac.uk::176c6e8a-522e-4299-bed1-875ef2b78949" providerId="AD" clId="Web-{424FA7BC-E1EE-49A1-A66F-CDEB8A08A741}" dt="2022-05-23T13:19:04.915" v="207"/>
          <ac:spMkLst>
            <pc:docMk/>
            <pc:sldMk cId="2684384208" sldId="268"/>
            <ac:spMk id="3" creationId="{21910F9E-7CA1-E1E1-9768-3EA0FE1E7262}"/>
          </ac:spMkLst>
        </pc:spChg>
        <pc:spChg chg="add mod">
          <ac:chgData name="Michael Bell (Student)" userId="S::10616100@bradfordcollege.ac.uk::176c6e8a-522e-4299-bed1-875ef2b78949" providerId="AD" clId="Web-{424FA7BC-E1EE-49A1-A66F-CDEB8A08A741}" dt="2022-05-23T13:26:20.378" v="493" actId="20577"/>
          <ac:spMkLst>
            <pc:docMk/>
            <pc:sldMk cId="2684384208" sldId="268"/>
            <ac:spMk id="4" creationId="{9457A13A-1A4A-0F77-193E-823FF95B0A0A}"/>
          </ac:spMkLst>
        </pc:spChg>
      </pc:sldChg>
    </pc:docChg>
  </pc:docChgLst>
  <pc:docChgLst>
    <pc:chgData name="Michael Bell (Student)" userId="S::10616100@bradfordcollege.ac.uk::176c6e8a-522e-4299-bed1-875ef2b78949" providerId="AD" clId="Web-{1B6C85C7-EC64-9312-9FAE-CBDDAFB592E4}"/>
    <pc:docChg chg="modSld">
      <pc:chgData name="Michael Bell (Student)" userId="S::10616100@bradfordcollege.ac.uk::176c6e8a-522e-4299-bed1-875ef2b78949" providerId="AD" clId="Web-{1B6C85C7-EC64-9312-9FAE-CBDDAFB592E4}" dt="2022-06-14T23:01:27.631" v="133" actId="20577"/>
      <pc:docMkLst>
        <pc:docMk/>
      </pc:docMkLst>
      <pc:sldChg chg="modSp">
        <pc:chgData name="Michael Bell (Student)" userId="S::10616100@bradfordcollege.ac.uk::176c6e8a-522e-4299-bed1-875ef2b78949" providerId="AD" clId="Web-{1B6C85C7-EC64-9312-9FAE-CBDDAFB592E4}" dt="2022-06-14T22:56:50.047" v="32" actId="20577"/>
        <pc:sldMkLst>
          <pc:docMk/>
          <pc:sldMk cId="109857222" sldId="256"/>
        </pc:sldMkLst>
        <pc:spChg chg="mod">
          <ac:chgData name="Michael Bell (Student)" userId="S::10616100@bradfordcollege.ac.uk::176c6e8a-522e-4299-bed1-875ef2b78949" providerId="AD" clId="Web-{1B6C85C7-EC64-9312-9FAE-CBDDAFB592E4}" dt="2022-06-14T22:56:50.047" v="32" actId="20577"/>
          <ac:spMkLst>
            <pc:docMk/>
            <pc:sldMk cId="109857222" sldId="256"/>
            <ac:spMk id="4" creationId="{4D2FD54C-2240-ABDF-55E2-1D4EB1603B0C}"/>
          </ac:spMkLst>
        </pc:spChg>
      </pc:sldChg>
      <pc:sldChg chg="modSp">
        <pc:chgData name="Michael Bell (Student)" userId="S::10616100@bradfordcollege.ac.uk::176c6e8a-522e-4299-bed1-875ef2b78949" providerId="AD" clId="Web-{1B6C85C7-EC64-9312-9FAE-CBDDAFB592E4}" dt="2022-06-14T22:57:38.048" v="52" actId="20577"/>
        <pc:sldMkLst>
          <pc:docMk/>
          <pc:sldMk cId="387164103" sldId="257"/>
        </pc:sldMkLst>
        <pc:spChg chg="mod">
          <ac:chgData name="Michael Bell (Student)" userId="S::10616100@bradfordcollege.ac.uk::176c6e8a-522e-4299-bed1-875ef2b78949" providerId="AD" clId="Web-{1B6C85C7-EC64-9312-9FAE-CBDDAFB592E4}" dt="2022-06-14T22:57:38.048" v="52" actId="20577"/>
          <ac:spMkLst>
            <pc:docMk/>
            <pc:sldMk cId="387164103" sldId="257"/>
            <ac:spMk id="4" creationId="{03E19E0F-D2BC-1657-8FF4-987BA1664A9C}"/>
          </ac:spMkLst>
        </pc:spChg>
      </pc:sldChg>
      <pc:sldChg chg="modSp">
        <pc:chgData name="Michael Bell (Student)" userId="S::10616100@bradfordcollege.ac.uk::176c6e8a-522e-4299-bed1-875ef2b78949" providerId="AD" clId="Web-{1B6C85C7-EC64-9312-9FAE-CBDDAFB592E4}" dt="2022-06-14T22:59:27.269" v="91" actId="20577"/>
        <pc:sldMkLst>
          <pc:docMk/>
          <pc:sldMk cId="3605269575" sldId="259"/>
        </pc:sldMkLst>
        <pc:spChg chg="mod">
          <ac:chgData name="Michael Bell (Student)" userId="S::10616100@bradfordcollege.ac.uk::176c6e8a-522e-4299-bed1-875ef2b78949" providerId="AD" clId="Web-{1B6C85C7-EC64-9312-9FAE-CBDDAFB592E4}" dt="2022-06-14T22:59:27.269" v="91" actId="20577"/>
          <ac:spMkLst>
            <pc:docMk/>
            <pc:sldMk cId="3605269575" sldId="259"/>
            <ac:spMk id="4" creationId="{2D38B0FC-349A-5789-5BED-C42A6B931DA2}"/>
          </ac:spMkLst>
        </pc:spChg>
      </pc:sldChg>
      <pc:sldChg chg="modSp">
        <pc:chgData name="Michael Bell (Student)" userId="S::10616100@bradfordcollege.ac.uk::176c6e8a-522e-4299-bed1-875ef2b78949" providerId="AD" clId="Web-{1B6C85C7-EC64-9312-9FAE-CBDDAFB592E4}" dt="2022-06-14T22:59:52.035" v="98" actId="20577"/>
        <pc:sldMkLst>
          <pc:docMk/>
          <pc:sldMk cId="3365704828" sldId="260"/>
        </pc:sldMkLst>
        <pc:spChg chg="mod">
          <ac:chgData name="Michael Bell (Student)" userId="S::10616100@bradfordcollege.ac.uk::176c6e8a-522e-4299-bed1-875ef2b78949" providerId="AD" clId="Web-{1B6C85C7-EC64-9312-9FAE-CBDDAFB592E4}" dt="2022-06-14T22:59:52.035" v="98" actId="20577"/>
          <ac:spMkLst>
            <pc:docMk/>
            <pc:sldMk cId="3365704828" sldId="260"/>
            <ac:spMk id="4" creationId="{2F1B2B49-0C9C-7D9B-4EA9-700AA005BE4A}"/>
          </ac:spMkLst>
        </pc:spChg>
      </pc:sldChg>
      <pc:sldChg chg="modSp">
        <pc:chgData name="Michael Bell (Student)" userId="S::10616100@bradfordcollege.ac.uk::176c6e8a-522e-4299-bed1-875ef2b78949" providerId="AD" clId="Web-{1B6C85C7-EC64-9312-9FAE-CBDDAFB592E4}" dt="2022-06-14T23:00:29.317" v="106" actId="20577"/>
        <pc:sldMkLst>
          <pc:docMk/>
          <pc:sldMk cId="3766967297" sldId="261"/>
        </pc:sldMkLst>
        <pc:spChg chg="mod">
          <ac:chgData name="Michael Bell (Student)" userId="S::10616100@bradfordcollege.ac.uk::176c6e8a-522e-4299-bed1-875ef2b78949" providerId="AD" clId="Web-{1B6C85C7-EC64-9312-9FAE-CBDDAFB592E4}" dt="2022-06-14T23:00:29.317" v="106" actId="20577"/>
          <ac:spMkLst>
            <pc:docMk/>
            <pc:sldMk cId="3766967297" sldId="261"/>
            <ac:spMk id="4" creationId="{86214902-231E-F595-4495-D29F45161BB7}"/>
          </ac:spMkLst>
        </pc:spChg>
      </pc:sldChg>
      <pc:sldChg chg="modSp">
        <pc:chgData name="Michael Bell (Student)" userId="S::10616100@bradfordcollege.ac.uk::176c6e8a-522e-4299-bed1-875ef2b78949" providerId="AD" clId="Web-{1B6C85C7-EC64-9312-9FAE-CBDDAFB592E4}" dt="2022-06-14T23:01:27.631" v="133" actId="20577"/>
        <pc:sldMkLst>
          <pc:docMk/>
          <pc:sldMk cId="2175883018" sldId="262"/>
        </pc:sldMkLst>
        <pc:spChg chg="mod">
          <ac:chgData name="Michael Bell (Student)" userId="S::10616100@bradfordcollege.ac.uk::176c6e8a-522e-4299-bed1-875ef2b78949" providerId="AD" clId="Web-{1B6C85C7-EC64-9312-9FAE-CBDDAFB592E4}" dt="2022-06-14T23:01:27.631" v="133" actId="20577"/>
          <ac:spMkLst>
            <pc:docMk/>
            <pc:sldMk cId="2175883018" sldId="262"/>
            <ac:spMk id="4" creationId="{652E16F1-1520-96AA-138B-A1FA43251789}"/>
          </ac:spMkLst>
        </pc:spChg>
      </pc:sldChg>
    </pc:docChg>
  </pc:docChgLst>
  <pc:docChgLst>
    <pc:chgData name="Michael Bell (Student)" userId="S::10616100@bradfordcollege.ac.uk::176c6e8a-522e-4299-bed1-875ef2b78949" providerId="AD" clId="Web-{9DFB3944-42F9-6AA0-974A-5BF1C45A69A0}"/>
    <pc:docChg chg="addSld modSld">
      <pc:chgData name="Michael Bell (Student)" userId="S::10616100@bradfordcollege.ac.uk::176c6e8a-522e-4299-bed1-875ef2b78949" providerId="AD" clId="Web-{9DFB3944-42F9-6AA0-974A-5BF1C45A69A0}" dt="2022-05-06T13:08:11.489" v="75"/>
      <pc:docMkLst>
        <pc:docMk/>
      </pc:docMkLst>
      <pc:sldChg chg="modSp">
        <pc:chgData name="Michael Bell (Student)" userId="S::10616100@bradfordcollege.ac.uk::176c6e8a-522e-4299-bed1-875ef2b78949" providerId="AD" clId="Web-{9DFB3944-42F9-6AA0-974A-5BF1C45A69A0}" dt="2022-05-06T12:44:47.595" v="11" actId="20577"/>
        <pc:sldMkLst>
          <pc:docMk/>
          <pc:sldMk cId="3365704828" sldId="260"/>
        </pc:sldMkLst>
        <pc:spChg chg="mod">
          <ac:chgData name="Michael Bell (Student)" userId="S::10616100@bradfordcollege.ac.uk::176c6e8a-522e-4299-bed1-875ef2b78949" providerId="AD" clId="Web-{9DFB3944-42F9-6AA0-974A-5BF1C45A69A0}" dt="2022-05-06T12:44:47.595" v="11" actId="20577"/>
          <ac:spMkLst>
            <pc:docMk/>
            <pc:sldMk cId="3365704828" sldId="260"/>
            <ac:spMk id="4" creationId="{2F1B2B49-0C9C-7D9B-4EA9-700AA005BE4A}"/>
          </ac:spMkLst>
        </pc:spChg>
      </pc:sldChg>
      <pc:sldChg chg="addSp delSp modSp new mod setBg">
        <pc:chgData name="Michael Bell (Student)" userId="S::10616100@bradfordcollege.ac.uk::176c6e8a-522e-4299-bed1-875ef2b78949" providerId="AD" clId="Web-{9DFB3944-42F9-6AA0-974A-5BF1C45A69A0}" dt="2022-05-06T13:08:07.239" v="74"/>
        <pc:sldMkLst>
          <pc:docMk/>
          <pc:sldMk cId="3766967297" sldId="261"/>
        </pc:sldMkLst>
        <pc:spChg chg="mod">
          <ac:chgData name="Michael Bell (Student)" userId="S::10616100@bradfordcollege.ac.uk::176c6e8a-522e-4299-bed1-875ef2b78949" providerId="AD" clId="Web-{9DFB3944-42F9-6AA0-974A-5BF1C45A69A0}" dt="2022-05-06T12:45:06.579" v="18" actId="14100"/>
          <ac:spMkLst>
            <pc:docMk/>
            <pc:sldMk cId="3766967297" sldId="261"/>
            <ac:spMk id="2" creationId="{AD78A8AA-C365-385B-2419-38447293CAA0}"/>
          </ac:spMkLst>
        </pc:spChg>
        <pc:spChg chg="del mod">
          <ac:chgData name="Michael Bell (Student)" userId="S::10616100@bradfordcollege.ac.uk::176c6e8a-522e-4299-bed1-875ef2b78949" providerId="AD" clId="Web-{9DFB3944-42F9-6AA0-974A-5BF1C45A69A0}" dt="2022-05-06T12:45:13.001" v="20"/>
          <ac:spMkLst>
            <pc:docMk/>
            <pc:sldMk cId="3766967297" sldId="261"/>
            <ac:spMk id="3" creationId="{1B7179A5-38A6-DCCE-AAFD-836303231A64}"/>
          </ac:spMkLst>
        </pc:spChg>
        <pc:spChg chg="add mod">
          <ac:chgData name="Michael Bell (Student)" userId="S::10616100@bradfordcollege.ac.uk::176c6e8a-522e-4299-bed1-875ef2b78949" providerId="AD" clId="Web-{9DFB3944-42F9-6AA0-974A-5BF1C45A69A0}" dt="2022-05-06T13:07:57.926" v="71" actId="20577"/>
          <ac:spMkLst>
            <pc:docMk/>
            <pc:sldMk cId="3766967297" sldId="261"/>
            <ac:spMk id="4" creationId="{86214902-231E-F595-4495-D29F45161BB7}"/>
          </ac:spMkLst>
        </pc:spChg>
      </pc:sldChg>
      <pc:sldChg chg="new">
        <pc:chgData name="Michael Bell (Student)" userId="S::10616100@bradfordcollege.ac.uk::176c6e8a-522e-4299-bed1-875ef2b78949" providerId="AD" clId="Web-{9DFB3944-42F9-6AA0-974A-5BF1C45A69A0}" dt="2022-05-06T13:08:11.489" v="75"/>
        <pc:sldMkLst>
          <pc:docMk/>
          <pc:sldMk cId="2175883018" sldId="262"/>
        </pc:sldMkLst>
      </pc:sldChg>
    </pc:docChg>
  </pc:docChgLst>
  <pc:docChgLst>
    <pc:chgData name="Michael Bell (Student)" userId="S::10616100@bradfordcollege.ac.uk::176c6e8a-522e-4299-bed1-875ef2b78949" providerId="AD" clId="Web-{4529F36C-F64E-1C12-9BB5-2C26934BF450}"/>
    <pc:docChg chg="modSld">
      <pc:chgData name="Michael Bell (Student)" userId="S::10616100@bradfordcollege.ac.uk::176c6e8a-522e-4299-bed1-875ef2b78949" providerId="AD" clId="Web-{4529F36C-F64E-1C12-9BB5-2C26934BF450}" dt="2022-05-27T13:26:38.384" v="4" actId="20577"/>
      <pc:docMkLst>
        <pc:docMk/>
      </pc:docMkLst>
      <pc:sldChg chg="modSp">
        <pc:chgData name="Michael Bell (Student)" userId="S::10616100@bradfordcollege.ac.uk::176c6e8a-522e-4299-bed1-875ef2b78949" providerId="AD" clId="Web-{4529F36C-F64E-1C12-9BB5-2C26934BF450}" dt="2022-05-27T13:26:38.384" v="4" actId="20577"/>
        <pc:sldMkLst>
          <pc:docMk/>
          <pc:sldMk cId="1541824" sldId="267"/>
        </pc:sldMkLst>
        <pc:spChg chg="mod">
          <ac:chgData name="Michael Bell (Student)" userId="S::10616100@bradfordcollege.ac.uk::176c6e8a-522e-4299-bed1-875ef2b78949" providerId="AD" clId="Web-{4529F36C-F64E-1C12-9BB5-2C26934BF450}" dt="2022-05-27T13:26:38.384" v="4" actId="20577"/>
          <ac:spMkLst>
            <pc:docMk/>
            <pc:sldMk cId="1541824" sldId="267"/>
            <ac:spMk id="4" creationId="{6712510D-36E3-AD5D-476C-20483D739FDD}"/>
          </ac:spMkLst>
        </pc:spChg>
      </pc:sldChg>
    </pc:docChg>
  </pc:docChgLst>
  <pc:docChgLst>
    <pc:chgData name="Michael Bell (Student)" userId="S::10616100@bradfordcollege.ac.uk::176c6e8a-522e-4299-bed1-875ef2b78949" providerId="AD" clId="Web-{2607A120-B3C2-8AFA-5034-3D3DB44ED970}"/>
    <pc:docChg chg="modSld">
      <pc:chgData name="Michael Bell (Student)" userId="S::10616100@bradfordcollege.ac.uk::176c6e8a-522e-4299-bed1-875ef2b78949" providerId="AD" clId="Web-{2607A120-B3C2-8AFA-5034-3D3DB44ED970}" dt="2022-06-15T06:48:37.229" v="55" actId="20577"/>
      <pc:docMkLst>
        <pc:docMk/>
      </pc:docMkLst>
      <pc:sldChg chg="modSp">
        <pc:chgData name="Michael Bell (Student)" userId="S::10616100@bradfordcollege.ac.uk::176c6e8a-522e-4299-bed1-875ef2b78949" providerId="AD" clId="Web-{2607A120-B3C2-8AFA-5034-3D3DB44ED970}" dt="2022-06-15T06:46:16.818" v="2" actId="20577"/>
        <pc:sldMkLst>
          <pc:docMk/>
          <pc:sldMk cId="2446766360" sldId="263"/>
        </pc:sldMkLst>
        <pc:spChg chg="mod">
          <ac:chgData name="Michael Bell (Student)" userId="S::10616100@bradfordcollege.ac.uk::176c6e8a-522e-4299-bed1-875ef2b78949" providerId="AD" clId="Web-{2607A120-B3C2-8AFA-5034-3D3DB44ED970}" dt="2022-06-15T06:46:16.818" v="2" actId="20577"/>
          <ac:spMkLst>
            <pc:docMk/>
            <pc:sldMk cId="2446766360" sldId="263"/>
            <ac:spMk id="4" creationId="{E9661F7D-BBB0-C074-A92F-FC8FC1CF6AF4}"/>
          </ac:spMkLst>
        </pc:spChg>
      </pc:sldChg>
      <pc:sldChg chg="modSp">
        <pc:chgData name="Michael Bell (Student)" userId="S::10616100@bradfordcollege.ac.uk::176c6e8a-522e-4299-bed1-875ef2b78949" providerId="AD" clId="Web-{2607A120-B3C2-8AFA-5034-3D3DB44ED970}" dt="2022-06-15T06:46:45.897" v="17" actId="20577"/>
        <pc:sldMkLst>
          <pc:docMk/>
          <pc:sldMk cId="825749627" sldId="264"/>
        </pc:sldMkLst>
        <pc:spChg chg="mod">
          <ac:chgData name="Michael Bell (Student)" userId="S::10616100@bradfordcollege.ac.uk::176c6e8a-522e-4299-bed1-875ef2b78949" providerId="AD" clId="Web-{2607A120-B3C2-8AFA-5034-3D3DB44ED970}" dt="2022-06-15T06:46:45.897" v="17" actId="20577"/>
          <ac:spMkLst>
            <pc:docMk/>
            <pc:sldMk cId="825749627" sldId="264"/>
            <ac:spMk id="4" creationId="{232F3191-6247-54DE-72CB-AAABFDC7E8A4}"/>
          </ac:spMkLst>
        </pc:spChg>
      </pc:sldChg>
      <pc:sldChg chg="modSp">
        <pc:chgData name="Michael Bell (Student)" userId="S::10616100@bradfordcollege.ac.uk::176c6e8a-522e-4299-bed1-875ef2b78949" providerId="AD" clId="Web-{2607A120-B3C2-8AFA-5034-3D3DB44ED970}" dt="2022-06-15T06:48:00.056" v="50" actId="20577"/>
        <pc:sldMkLst>
          <pc:docMk/>
          <pc:sldMk cId="3162959728" sldId="266"/>
        </pc:sldMkLst>
        <pc:spChg chg="mod">
          <ac:chgData name="Michael Bell (Student)" userId="S::10616100@bradfordcollege.ac.uk::176c6e8a-522e-4299-bed1-875ef2b78949" providerId="AD" clId="Web-{2607A120-B3C2-8AFA-5034-3D3DB44ED970}" dt="2022-06-15T06:48:00.056" v="50" actId="20577"/>
          <ac:spMkLst>
            <pc:docMk/>
            <pc:sldMk cId="3162959728" sldId="266"/>
            <ac:spMk id="4" creationId="{73D2416A-B35D-F33A-4E08-ADB6B6193BA0}"/>
          </ac:spMkLst>
        </pc:spChg>
      </pc:sldChg>
      <pc:sldChg chg="modSp">
        <pc:chgData name="Michael Bell (Student)" userId="S::10616100@bradfordcollege.ac.uk::176c6e8a-522e-4299-bed1-875ef2b78949" providerId="AD" clId="Web-{2607A120-B3C2-8AFA-5034-3D3DB44ED970}" dt="2022-06-15T06:48:37.229" v="55" actId="20577"/>
        <pc:sldMkLst>
          <pc:docMk/>
          <pc:sldMk cId="2684384208" sldId="268"/>
        </pc:sldMkLst>
        <pc:spChg chg="mod">
          <ac:chgData name="Michael Bell (Student)" userId="S::10616100@bradfordcollege.ac.uk::176c6e8a-522e-4299-bed1-875ef2b78949" providerId="AD" clId="Web-{2607A120-B3C2-8AFA-5034-3D3DB44ED970}" dt="2022-06-15T06:48:37.229" v="55" actId="20577"/>
          <ac:spMkLst>
            <pc:docMk/>
            <pc:sldMk cId="2684384208" sldId="268"/>
            <ac:spMk id="4" creationId="{9457A13A-1A4A-0F77-193E-823FF95B0A0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47493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8784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3672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9623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8173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21041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8649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00127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1878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3920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71888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6/14/2022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448779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7221" y="85160"/>
            <a:ext cx="7802880" cy="1270000"/>
          </a:xfrm>
        </p:spPr>
        <p:txBody>
          <a:bodyPr/>
          <a:lstStyle/>
          <a:p>
            <a:r>
              <a:rPr lang="en-US" dirty="0">
                <a:cs typeface="Calibri Light"/>
              </a:rPr>
              <a:t>Journal reflection (</a:t>
            </a:r>
            <a:r>
              <a:rPr lang="en-US" dirty="0" err="1">
                <a:cs typeface="Calibri Light"/>
              </a:rPr>
              <a:t>Fmp</a:t>
            </a:r>
            <a:r>
              <a:rPr lang="en-US" dirty="0">
                <a:cs typeface="Calibri Light"/>
              </a:rPr>
              <a:t>) </a:t>
            </a:r>
            <a:endParaRPr lang="en-US" dirty="0"/>
          </a:p>
        </p:txBody>
      </p:sp>
      <p:sp>
        <p:nvSpPr>
          <p:cNvPr id="4" name="TextBox 3">
            <a:extLst>
              <a:ext uri="{FF2B5EF4-FFF2-40B4-BE49-F238E27FC236}">
                <a16:creationId xmlns:a16="http://schemas.microsoft.com/office/drawing/2014/main" id="{4D2FD54C-2240-ABDF-55E2-1D4EB1603B0C}"/>
              </a:ext>
            </a:extLst>
          </p:cNvPr>
          <p:cNvSpPr txBox="1"/>
          <p:nvPr/>
        </p:nvSpPr>
        <p:spPr>
          <a:xfrm>
            <a:off x="304800" y="1351280"/>
            <a:ext cx="6990080"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cs typeface="Calibri"/>
              </a:rPr>
              <a:t>Week 1 </a:t>
            </a:r>
          </a:p>
          <a:p>
            <a:r>
              <a:rPr lang="en-US" sz="2800" dirty="0">
                <a:cs typeface="Calibri"/>
              </a:rPr>
              <a:t>For the first week of my </a:t>
            </a:r>
            <a:r>
              <a:rPr lang="en-US" sz="2800" dirty="0" err="1">
                <a:cs typeface="Calibri"/>
              </a:rPr>
              <a:t>Fmp</a:t>
            </a:r>
            <a:r>
              <a:rPr lang="en-US" sz="2800" dirty="0">
                <a:cs typeface="Calibri"/>
              </a:rPr>
              <a:t> I have been deciding what I want to do for my </a:t>
            </a:r>
            <a:r>
              <a:rPr lang="en-US" sz="2800" dirty="0" err="1">
                <a:cs typeface="Calibri"/>
              </a:rPr>
              <a:t>Fmp</a:t>
            </a:r>
            <a:r>
              <a:rPr lang="en-US" sz="2800" dirty="0">
                <a:cs typeface="Calibri"/>
              </a:rPr>
              <a:t> and creating my pitch and my purposely and I really wanted to do some concept art in </a:t>
            </a:r>
            <a:r>
              <a:rPr lang="en-US" sz="2800" dirty="0" err="1">
                <a:cs typeface="Calibri"/>
              </a:rPr>
              <a:t>medevil</a:t>
            </a:r>
            <a:r>
              <a:rPr lang="en-US" sz="2800" dirty="0">
                <a:cs typeface="Calibri"/>
              </a:rPr>
              <a:t> style which a video game that was recently released inspired me to create some.</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32CD2-5705-F13B-25A0-D738495ABEC5}"/>
              </a:ext>
            </a:extLst>
          </p:cNvPr>
          <p:cNvSpPr>
            <a:spLocks noGrp="1"/>
          </p:cNvSpPr>
          <p:nvPr>
            <p:ph type="title"/>
          </p:nvPr>
        </p:nvSpPr>
        <p:spPr>
          <a:xfrm>
            <a:off x="-3544" y="1846"/>
            <a:ext cx="2425996" cy="1343283"/>
          </a:xfrm>
        </p:spPr>
        <p:txBody>
          <a:bodyPr/>
          <a:lstStyle/>
          <a:p>
            <a:r>
              <a:rPr lang="en-US" dirty="0">
                <a:ea typeface="Calibri Light"/>
                <a:cs typeface="Calibri Light"/>
              </a:rPr>
              <a:t>Week 10 </a:t>
            </a:r>
            <a:endParaRPr lang="en-US" dirty="0"/>
          </a:p>
        </p:txBody>
      </p:sp>
      <p:sp>
        <p:nvSpPr>
          <p:cNvPr id="4" name="TextBox 3">
            <a:extLst>
              <a:ext uri="{FF2B5EF4-FFF2-40B4-BE49-F238E27FC236}">
                <a16:creationId xmlns:a16="http://schemas.microsoft.com/office/drawing/2014/main" id="{423FDC2E-A29B-5141-3321-0B6890579D36}"/>
              </a:ext>
            </a:extLst>
          </p:cNvPr>
          <p:cNvSpPr txBox="1"/>
          <p:nvPr/>
        </p:nvSpPr>
        <p:spPr>
          <a:xfrm>
            <a:off x="81516" y="1348563"/>
            <a:ext cx="4559595"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Calibri"/>
                <a:cs typeface="Calibri"/>
              </a:rPr>
              <a:t>For week 10 of my </a:t>
            </a:r>
            <a:r>
              <a:rPr lang="en-US" sz="2400" dirty="0" err="1">
                <a:ea typeface="Calibri"/>
                <a:cs typeface="Calibri"/>
              </a:rPr>
              <a:t>fmp</a:t>
            </a:r>
            <a:r>
              <a:rPr lang="en-US" sz="2400" dirty="0">
                <a:ea typeface="Calibri"/>
                <a:cs typeface="Calibri"/>
              </a:rPr>
              <a:t> I have already completed my second piece of work which I am happy with. With only 3 week left on my </a:t>
            </a:r>
            <a:r>
              <a:rPr lang="en-US" sz="2400" dirty="0" err="1">
                <a:ea typeface="Calibri"/>
                <a:cs typeface="Calibri"/>
              </a:rPr>
              <a:t>fmp</a:t>
            </a:r>
            <a:r>
              <a:rPr lang="en-US" sz="2400" dirty="0">
                <a:ea typeface="Calibri"/>
                <a:cs typeface="Calibri"/>
              </a:rPr>
              <a:t> I will have to start thinking about my overall evaluation in these last few weeks while also continuing my work at the same time, so I will need to make sure that I have good time management so that I can complete everything on time with hopefully some time to spare.</a:t>
            </a:r>
          </a:p>
        </p:txBody>
      </p:sp>
    </p:spTree>
    <p:extLst>
      <p:ext uri="{BB962C8B-B14F-4D97-AF65-F5344CB8AC3E}">
        <p14:creationId xmlns:p14="http://schemas.microsoft.com/office/powerpoint/2010/main" val="1091315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7B2D-DF82-EBC3-18A0-22CBABE338B9}"/>
              </a:ext>
            </a:extLst>
          </p:cNvPr>
          <p:cNvSpPr>
            <a:spLocks noGrp="1"/>
          </p:cNvSpPr>
          <p:nvPr>
            <p:ph type="title"/>
          </p:nvPr>
        </p:nvSpPr>
        <p:spPr>
          <a:xfrm>
            <a:off x="-3544" y="1846"/>
            <a:ext cx="2355112" cy="1183796"/>
          </a:xfrm>
        </p:spPr>
        <p:txBody>
          <a:bodyPr/>
          <a:lstStyle/>
          <a:p>
            <a:r>
              <a:rPr lang="en-US" dirty="0">
                <a:ea typeface="Calibri Light"/>
                <a:cs typeface="Calibri Light"/>
              </a:rPr>
              <a:t>Week 11</a:t>
            </a:r>
            <a:endParaRPr lang="en-US" dirty="0"/>
          </a:p>
        </p:txBody>
      </p:sp>
      <p:sp>
        <p:nvSpPr>
          <p:cNvPr id="4" name="TextBox 3">
            <a:extLst>
              <a:ext uri="{FF2B5EF4-FFF2-40B4-BE49-F238E27FC236}">
                <a16:creationId xmlns:a16="http://schemas.microsoft.com/office/drawing/2014/main" id="{73D2416A-B35D-F33A-4E08-ADB6B6193BA0}"/>
              </a:ext>
            </a:extLst>
          </p:cNvPr>
          <p:cNvSpPr txBox="1"/>
          <p:nvPr/>
        </p:nvSpPr>
        <p:spPr>
          <a:xfrm>
            <a:off x="63795" y="932121"/>
            <a:ext cx="6029764"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rPr>
              <a:t>For week 11 I have started my evaluation and I am also going to add onto some of my previous work by adding a simple animation too it where it will disappear and reappear quickly. For my evaluation I begun by talking about the stuff that I think I have done well with such as how I learned quite a lot from the software I was using as I used quite a lot of different tools in both illustrator and animate such as using the tweens for animation quite a lot and other stuff such as the different shape tools etc.   </a:t>
            </a:r>
          </a:p>
        </p:txBody>
      </p:sp>
    </p:spTree>
    <p:extLst>
      <p:ext uri="{BB962C8B-B14F-4D97-AF65-F5344CB8AC3E}">
        <p14:creationId xmlns:p14="http://schemas.microsoft.com/office/powerpoint/2010/main" val="3162959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1A035-A55F-51B7-A2CE-1ED8473DC987}"/>
              </a:ext>
            </a:extLst>
          </p:cNvPr>
          <p:cNvSpPr>
            <a:spLocks noGrp="1"/>
          </p:cNvSpPr>
          <p:nvPr>
            <p:ph type="title"/>
          </p:nvPr>
        </p:nvSpPr>
        <p:spPr>
          <a:xfrm>
            <a:off x="719" y="-1498"/>
            <a:ext cx="2284563" cy="987696"/>
          </a:xfrm>
        </p:spPr>
        <p:txBody>
          <a:bodyPr/>
          <a:lstStyle/>
          <a:p>
            <a:r>
              <a:rPr lang="en-US" dirty="0">
                <a:cs typeface="Calibri Light"/>
              </a:rPr>
              <a:t>Week 12 </a:t>
            </a:r>
            <a:endParaRPr lang="en-US" dirty="0"/>
          </a:p>
        </p:txBody>
      </p:sp>
      <p:sp>
        <p:nvSpPr>
          <p:cNvPr id="4" name="TextBox 3">
            <a:extLst>
              <a:ext uri="{FF2B5EF4-FFF2-40B4-BE49-F238E27FC236}">
                <a16:creationId xmlns:a16="http://schemas.microsoft.com/office/drawing/2014/main" id="{9457A13A-1A4A-0F77-193E-823FF95B0A0A}"/>
              </a:ext>
            </a:extLst>
          </p:cNvPr>
          <p:cNvSpPr txBox="1"/>
          <p:nvPr/>
        </p:nvSpPr>
        <p:spPr>
          <a:xfrm>
            <a:off x="120050" y="1022230"/>
            <a:ext cx="4896209"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For week 12 we are coming to the end of the </a:t>
            </a:r>
            <a:r>
              <a:rPr lang="en-US" dirty="0" err="1"/>
              <a:t>fmp</a:t>
            </a:r>
            <a:r>
              <a:rPr lang="en-US" dirty="0"/>
              <a:t> and I did run into some issues with digital space as some people have had their work lost and wiped so I did lose some progress and had to reupload it. I also have carried on with my  animation which I am nearly finished with although I have run into some issues with it as it contains a lot of layers and there all ended up unorganized, so I had to spend some time fixing it by reorganizing it so that I can edit it better.</a:t>
            </a:r>
            <a:endParaRPr lang="en-US" dirty="0">
              <a:cs typeface="Calibri"/>
            </a:endParaRPr>
          </a:p>
        </p:txBody>
      </p:sp>
    </p:spTree>
    <p:extLst>
      <p:ext uri="{BB962C8B-B14F-4D97-AF65-F5344CB8AC3E}">
        <p14:creationId xmlns:p14="http://schemas.microsoft.com/office/powerpoint/2010/main" val="2684384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A79AB-7AEA-B93D-3368-87B13FE2AFD2}"/>
              </a:ext>
            </a:extLst>
          </p:cNvPr>
          <p:cNvSpPr>
            <a:spLocks noGrp="1"/>
          </p:cNvSpPr>
          <p:nvPr>
            <p:ph type="title"/>
          </p:nvPr>
        </p:nvSpPr>
        <p:spPr>
          <a:xfrm>
            <a:off x="719" y="-1498"/>
            <a:ext cx="2291753" cy="1020045"/>
          </a:xfrm>
        </p:spPr>
        <p:txBody>
          <a:bodyPr/>
          <a:lstStyle/>
          <a:p>
            <a:r>
              <a:rPr lang="en-US" dirty="0">
                <a:cs typeface="Calibri Light"/>
              </a:rPr>
              <a:t>Week 13 </a:t>
            </a:r>
            <a:endParaRPr lang="en-US" dirty="0"/>
          </a:p>
        </p:txBody>
      </p:sp>
      <p:sp>
        <p:nvSpPr>
          <p:cNvPr id="4" name="TextBox 3">
            <a:extLst>
              <a:ext uri="{FF2B5EF4-FFF2-40B4-BE49-F238E27FC236}">
                <a16:creationId xmlns:a16="http://schemas.microsoft.com/office/drawing/2014/main" id="{6712510D-36E3-AD5D-476C-20483D739FDD}"/>
              </a:ext>
            </a:extLst>
          </p:cNvPr>
          <p:cNvSpPr txBox="1"/>
          <p:nvPr/>
        </p:nvSpPr>
        <p:spPr>
          <a:xfrm>
            <a:off x="141617" y="950343"/>
            <a:ext cx="4809945"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Well, this is the final week of our Fmp we did get a couple day extension because of issues with digital space I have been finishing off my </a:t>
            </a:r>
            <a:r>
              <a:rPr lang="en-US" dirty="0">
                <a:ea typeface="+mn-lt"/>
                <a:cs typeface="+mn-lt"/>
              </a:rPr>
              <a:t>evaluation  by talking about the stuff that I could have done better and what improvements I could have made if I was to do this style of work again also finishing off any other pieces of work off that I could have missed out. Also, I have been taking the time to sort out my digital  space and making sure that all my files are up to date and are uploaded  </a:t>
            </a:r>
            <a:endParaRPr lang="en-US" dirty="0">
              <a:cs typeface="Calibri"/>
            </a:endParaRPr>
          </a:p>
        </p:txBody>
      </p:sp>
    </p:spTree>
    <p:extLst>
      <p:ext uri="{BB962C8B-B14F-4D97-AF65-F5344CB8AC3E}">
        <p14:creationId xmlns:p14="http://schemas.microsoft.com/office/powerpoint/2010/main" val="154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8AB47-0C3E-C08B-2350-7CD813939435}"/>
              </a:ext>
            </a:extLst>
          </p:cNvPr>
          <p:cNvSpPr>
            <a:spLocks noGrp="1"/>
          </p:cNvSpPr>
          <p:nvPr>
            <p:ph type="title"/>
          </p:nvPr>
        </p:nvSpPr>
        <p:spPr>
          <a:xfrm>
            <a:off x="-5080" y="-635"/>
            <a:ext cx="10515600" cy="1325563"/>
          </a:xfrm>
        </p:spPr>
        <p:txBody>
          <a:bodyPr>
            <a:normAutofit/>
          </a:bodyPr>
          <a:lstStyle/>
          <a:p>
            <a:r>
              <a:rPr lang="en-US" sz="6000" dirty="0">
                <a:cs typeface="Calibri Light"/>
              </a:rPr>
              <a:t>Week 2 </a:t>
            </a:r>
            <a:endParaRPr lang="en-US" sz="4800" dirty="0">
              <a:cs typeface="Calibri Light" panose="020F0302020204030204"/>
            </a:endParaRPr>
          </a:p>
        </p:txBody>
      </p:sp>
      <p:sp>
        <p:nvSpPr>
          <p:cNvPr id="4" name="TextBox 3">
            <a:extLst>
              <a:ext uri="{FF2B5EF4-FFF2-40B4-BE49-F238E27FC236}">
                <a16:creationId xmlns:a16="http://schemas.microsoft.com/office/drawing/2014/main" id="{03E19E0F-D2BC-1657-8FF4-987BA1664A9C}"/>
              </a:ext>
            </a:extLst>
          </p:cNvPr>
          <p:cNvSpPr txBox="1"/>
          <p:nvPr/>
        </p:nvSpPr>
        <p:spPr>
          <a:xfrm>
            <a:off x="91440" y="1432560"/>
            <a:ext cx="9936480"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cs typeface="Calibri"/>
              </a:rPr>
              <a:t>For the second week of my </a:t>
            </a:r>
            <a:r>
              <a:rPr lang="en-US" sz="3200" dirty="0" err="1">
                <a:cs typeface="Calibri"/>
              </a:rPr>
              <a:t>Fmp</a:t>
            </a:r>
            <a:r>
              <a:rPr lang="en-US" sz="3200" dirty="0">
                <a:cs typeface="Calibri"/>
              </a:rPr>
              <a:t> I have nearly completed both my pitch and purposely I have decided to do my original idea that I started with so I am going to be doing concept art  as it is something brand new too me . I am also going to begin doing my primary and my secondary research on Elden ring and concept art as I want to see different stuff such as how popular the game is as since it has been released since it has gathered lots of attention online that brought people to the genre .</a:t>
            </a:r>
          </a:p>
        </p:txBody>
      </p:sp>
    </p:spTree>
    <p:extLst>
      <p:ext uri="{BB962C8B-B14F-4D97-AF65-F5344CB8AC3E}">
        <p14:creationId xmlns:p14="http://schemas.microsoft.com/office/powerpoint/2010/main" val="38716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D8767-E1B3-D998-C2CA-D674932DA532}"/>
              </a:ext>
            </a:extLst>
          </p:cNvPr>
          <p:cNvSpPr>
            <a:spLocks noGrp="1"/>
          </p:cNvSpPr>
          <p:nvPr>
            <p:ph type="title"/>
          </p:nvPr>
        </p:nvSpPr>
        <p:spPr>
          <a:xfrm>
            <a:off x="3313" y="690"/>
            <a:ext cx="2657061" cy="1153285"/>
          </a:xfrm>
        </p:spPr>
        <p:txBody>
          <a:bodyPr>
            <a:normAutofit/>
          </a:bodyPr>
          <a:lstStyle/>
          <a:p>
            <a:r>
              <a:rPr lang="en-US" sz="5400" dirty="0">
                <a:ea typeface="Calibri Light"/>
                <a:cs typeface="Calibri Light"/>
              </a:rPr>
              <a:t>Week 3 </a:t>
            </a:r>
            <a:endParaRPr lang="en-US" sz="4800" dirty="0">
              <a:cs typeface="Calibri Light" panose="020F0302020204030204"/>
            </a:endParaRPr>
          </a:p>
        </p:txBody>
      </p:sp>
      <p:sp>
        <p:nvSpPr>
          <p:cNvPr id="4" name="TextBox 3">
            <a:extLst>
              <a:ext uri="{FF2B5EF4-FFF2-40B4-BE49-F238E27FC236}">
                <a16:creationId xmlns:a16="http://schemas.microsoft.com/office/drawing/2014/main" id="{0376108F-E801-B53C-6C90-FCE67863A603}"/>
              </a:ext>
            </a:extLst>
          </p:cNvPr>
          <p:cNvSpPr txBox="1"/>
          <p:nvPr/>
        </p:nvSpPr>
        <p:spPr>
          <a:xfrm>
            <a:off x="185530" y="1113182"/>
            <a:ext cx="6493565"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Calibri"/>
                <a:cs typeface="Calibri"/>
              </a:rPr>
              <a:t>For week 3 of my </a:t>
            </a:r>
            <a:r>
              <a:rPr lang="en-US" sz="2400" dirty="0" err="1">
                <a:ea typeface="Calibri"/>
                <a:cs typeface="Calibri"/>
              </a:rPr>
              <a:t>Fmp</a:t>
            </a:r>
            <a:r>
              <a:rPr lang="en-US" sz="2400" dirty="0">
                <a:ea typeface="Calibri"/>
                <a:cs typeface="Calibri"/>
              </a:rPr>
              <a:t> I have completed my pitch and purposely and I am also still working on my research soon I will be starting my pre production planning and how I am going to do my project and what software I will be using to complete it so I will also start thinking about my pre production planning as well </a:t>
            </a:r>
          </a:p>
        </p:txBody>
      </p:sp>
    </p:spTree>
    <p:extLst>
      <p:ext uri="{BB962C8B-B14F-4D97-AF65-F5344CB8AC3E}">
        <p14:creationId xmlns:p14="http://schemas.microsoft.com/office/powerpoint/2010/main" val="1424099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E65A5-FFF5-5422-D614-634B2301A832}"/>
              </a:ext>
            </a:extLst>
          </p:cNvPr>
          <p:cNvSpPr>
            <a:spLocks noGrp="1"/>
          </p:cNvSpPr>
          <p:nvPr>
            <p:ph type="title"/>
          </p:nvPr>
        </p:nvSpPr>
        <p:spPr>
          <a:xfrm>
            <a:off x="3313" y="690"/>
            <a:ext cx="2736574" cy="1325563"/>
          </a:xfrm>
        </p:spPr>
        <p:txBody>
          <a:bodyPr>
            <a:normAutofit/>
          </a:bodyPr>
          <a:lstStyle/>
          <a:p>
            <a:r>
              <a:rPr lang="en-US" sz="6000" dirty="0">
                <a:cs typeface="Calibri Light"/>
              </a:rPr>
              <a:t>Week 4 </a:t>
            </a:r>
            <a:endParaRPr lang="en-US" sz="4800" dirty="0">
              <a:cs typeface="Calibri Light" panose="020F0302020204030204"/>
            </a:endParaRPr>
          </a:p>
        </p:txBody>
      </p:sp>
      <p:sp>
        <p:nvSpPr>
          <p:cNvPr id="4" name="TextBox 3">
            <a:extLst>
              <a:ext uri="{FF2B5EF4-FFF2-40B4-BE49-F238E27FC236}">
                <a16:creationId xmlns:a16="http://schemas.microsoft.com/office/drawing/2014/main" id="{2D38B0FC-349A-5789-5BED-C42A6B931DA2}"/>
              </a:ext>
            </a:extLst>
          </p:cNvPr>
          <p:cNvSpPr txBox="1"/>
          <p:nvPr/>
        </p:nvSpPr>
        <p:spPr>
          <a:xfrm>
            <a:off x="231913" y="1212574"/>
            <a:ext cx="7858538"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cs typeface="Calibri"/>
              </a:rPr>
              <a:t>For week 4 of my fmp I have started my pre-production planning and for my project I plan on using both illustrator and animate as both of these programs I don’t have much </a:t>
            </a:r>
            <a:r>
              <a:rPr lang="en-US" sz="2800" dirty="0" err="1">
                <a:cs typeface="Calibri"/>
              </a:rPr>
              <a:t>experenice</a:t>
            </a:r>
            <a:r>
              <a:rPr lang="en-US" sz="2800" dirty="0">
                <a:cs typeface="Calibri"/>
              </a:rPr>
              <a:t> and it is a good program to do concept art on although there are other programs I could use I personally really like photoshop, I am still doing my primary and secondary research on other different types of art that have been done on this project  </a:t>
            </a:r>
          </a:p>
        </p:txBody>
      </p:sp>
    </p:spTree>
    <p:extLst>
      <p:ext uri="{BB962C8B-B14F-4D97-AF65-F5344CB8AC3E}">
        <p14:creationId xmlns:p14="http://schemas.microsoft.com/office/powerpoint/2010/main" val="360526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FCD91-6E35-BFC2-E201-A7DD79FEC379}"/>
              </a:ext>
            </a:extLst>
          </p:cNvPr>
          <p:cNvSpPr>
            <a:spLocks noGrp="1"/>
          </p:cNvSpPr>
          <p:nvPr>
            <p:ph type="title"/>
          </p:nvPr>
        </p:nvSpPr>
        <p:spPr>
          <a:xfrm>
            <a:off x="3313" y="690"/>
            <a:ext cx="2908853" cy="1325563"/>
          </a:xfrm>
        </p:spPr>
        <p:txBody>
          <a:bodyPr>
            <a:normAutofit/>
          </a:bodyPr>
          <a:lstStyle/>
          <a:p>
            <a:r>
              <a:rPr lang="en-US" sz="5400" dirty="0">
                <a:cs typeface="Calibri Light"/>
              </a:rPr>
              <a:t>Week 5 </a:t>
            </a:r>
            <a:endParaRPr lang="en-US" sz="5400" dirty="0"/>
          </a:p>
        </p:txBody>
      </p:sp>
      <p:sp>
        <p:nvSpPr>
          <p:cNvPr id="4" name="TextBox 3">
            <a:extLst>
              <a:ext uri="{FF2B5EF4-FFF2-40B4-BE49-F238E27FC236}">
                <a16:creationId xmlns:a16="http://schemas.microsoft.com/office/drawing/2014/main" id="{2F1B2B49-0C9C-7D9B-4EA9-700AA005BE4A}"/>
              </a:ext>
            </a:extLst>
          </p:cNvPr>
          <p:cNvSpPr txBox="1"/>
          <p:nvPr/>
        </p:nvSpPr>
        <p:spPr>
          <a:xfrm>
            <a:off x="304800" y="1530626"/>
            <a:ext cx="6268277"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cs typeface="Calibri"/>
              </a:rPr>
              <a:t>In week 5 of my </a:t>
            </a:r>
            <a:r>
              <a:rPr lang="en-US" sz="3200" dirty="0" err="1">
                <a:cs typeface="Calibri"/>
              </a:rPr>
              <a:t>fmp</a:t>
            </a:r>
            <a:r>
              <a:rPr lang="en-US" sz="3200" dirty="0">
                <a:cs typeface="Calibri"/>
              </a:rPr>
              <a:t> I have been doing some preproduction such as creating a Mood bored  to show what style/genre of work I will be creating and what it will look like, I also finished my primary research.</a:t>
            </a:r>
          </a:p>
        </p:txBody>
      </p:sp>
    </p:spTree>
    <p:extLst>
      <p:ext uri="{BB962C8B-B14F-4D97-AF65-F5344CB8AC3E}">
        <p14:creationId xmlns:p14="http://schemas.microsoft.com/office/powerpoint/2010/main" val="336570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8A8AA-C365-385B-2419-38447293CAA0}"/>
              </a:ext>
            </a:extLst>
          </p:cNvPr>
          <p:cNvSpPr>
            <a:spLocks noGrp="1"/>
          </p:cNvSpPr>
          <p:nvPr>
            <p:ph type="title"/>
          </p:nvPr>
        </p:nvSpPr>
        <p:spPr>
          <a:xfrm>
            <a:off x="3313" y="690"/>
            <a:ext cx="2060714" cy="1179790"/>
          </a:xfrm>
        </p:spPr>
        <p:txBody>
          <a:bodyPr/>
          <a:lstStyle/>
          <a:p>
            <a:r>
              <a:rPr lang="en-US" dirty="0">
                <a:cs typeface="Calibri Light"/>
              </a:rPr>
              <a:t>Week 6</a:t>
            </a:r>
            <a:endParaRPr lang="en-US" dirty="0"/>
          </a:p>
        </p:txBody>
      </p:sp>
      <p:sp>
        <p:nvSpPr>
          <p:cNvPr id="4" name="TextBox 3">
            <a:extLst>
              <a:ext uri="{FF2B5EF4-FFF2-40B4-BE49-F238E27FC236}">
                <a16:creationId xmlns:a16="http://schemas.microsoft.com/office/drawing/2014/main" id="{86214902-231E-F595-4495-D29F45161BB7}"/>
              </a:ext>
            </a:extLst>
          </p:cNvPr>
          <p:cNvSpPr txBox="1"/>
          <p:nvPr/>
        </p:nvSpPr>
        <p:spPr>
          <a:xfrm>
            <a:off x="154172" y="1212805"/>
            <a:ext cx="5401339"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For week 6 of my </a:t>
            </a:r>
            <a:r>
              <a:rPr lang="en-US" sz="2400" dirty="0" err="1">
                <a:cs typeface="Calibri"/>
              </a:rPr>
              <a:t>fmp</a:t>
            </a:r>
            <a:r>
              <a:rPr lang="en-US" sz="2400" dirty="0">
                <a:cs typeface="Calibri"/>
              </a:rPr>
              <a:t> I still have my secondary research to do as I haven gotten round too it yet. I also will be starting on a proof of concept piece of work to </a:t>
            </a:r>
            <a:r>
              <a:rPr lang="en-US" sz="2400" dirty="0" err="1">
                <a:cs typeface="Calibri"/>
              </a:rPr>
              <a:t>kinda</a:t>
            </a:r>
            <a:r>
              <a:rPr lang="en-US" sz="2400" dirty="0">
                <a:cs typeface="Calibri"/>
              </a:rPr>
              <a:t> show what my concept art  will some what look like when I have finished them.  </a:t>
            </a:r>
          </a:p>
        </p:txBody>
      </p:sp>
    </p:spTree>
    <p:extLst>
      <p:ext uri="{BB962C8B-B14F-4D97-AF65-F5344CB8AC3E}">
        <p14:creationId xmlns:p14="http://schemas.microsoft.com/office/powerpoint/2010/main" val="3766967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A2A94-F711-C222-0515-31C5578E6C3E}"/>
              </a:ext>
            </a:extLst>
          </p:cNvPr>
          <p:cNvSpPr>
            <a:spLocks noGrp="1"/>
          </p:cNvSpPr>
          <p:nvPr>
            <p:ph type="title"/>
          </p:nvPr>
        </p:nvSpPr>
        <p:spPr>
          <a:xfrm>
            <a:off x="-3544" y="1846"/>
            <a:ext cx="2071577" cy="926843"/>
          </a:xfrm>
        </p:spPr>
        <p:txBody>
          <a:bodyPr/>
          <a:lstStyle/>
          <a:p>
            <a:r>
              <a:rPr lang="en-US" dirty="0">
                <a:cs typeface="Calibri Light"/>
              </a:rPr>
              <a:t>Week 7 </a:t>
            </a:r>
            <a:endParaRPr lang="en-US" dirty="0"/>
          </a:p>
        </p:txBody>
      </p:sp>
      <p:sp>
        <p:nvSpPr>
          <p:cNvPr id="4" name="TextBox 3">
            <a:extLst>
              <a:ext uri="{FF2B5EF4-FFF2-40B4-BE49-F238E27FC236}">
                <a16:creationId xmlns:a16="http://schemas.microsoft.com/office/drawing/2014/main" id="{652E16F1-1520-96AA-138B-A1FA43251789}"/>
              </a:ext>
            </a:extLst>
          </p:cNvPr>
          <p:cNvSpPr txBox="1"/>
          <p:nvPr/>
        </p:nvSpPr>
        <p:spPr>
          <a:xfrm>
            <a:off x="72655" y="1197935"/>
            <a:ext cx="7279758"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For week 7 I have completed my proof-of-concept work and I mostly satisfied with it I think I will be shortly starting on start creating my work for my </a:t>
            </a:r>
            <a:r>
              <a:rPr lang="en-US" sz="2400" dirty="0" err="1">
                <a:cs typeface="Calibri"/>
              </a:rPr>
              <a:t>fmp</a:t>
            </a:r>
            <a:r>
              <a:rPr lang="en-US" sz="2400" dirty="0">
                <a:cs typeface="Calibri"/>
              </a:rPr>
              <a:t> I have not yet decided on how many pieces of work I want to do but I would like to at least few pieces of work before the deadline hits. So, I will begin practicing in both illustrator and animate learning how to use it better for my  work as it will take some time too actually complete each piece that I do since these programs are new to me.</a:t>
            </a:r>
          </a:p>
        </p:txBody>
      </p:sp>
    </p:spTree>
    <p:extLst>
      <p:ext uri="{BB962C8B-B14F-4D97-AF65-F5344CB8AC3E}">
        <p14:creationId xmlns:p14="http://schemas.microsoft.com/office/powerpoint/2010/main" val="2175883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DEC6-6F47-A3FD-65E2-0ABDEECBEAFF}"/>
              </a:ext>
            </a:extLst>
          </p:cNvPr>
          <p:cNvSpPr>
            <a:spLocks noGrp="1"/>
          </p:cNvSpPr>
          <p:nvPr>
            <p:ph type="title"/>
          </p:nvPr>
        </p:nvSpPr>
        <p:spPr>
          <a:xfrm>
            <a:off x="-3545" y="1846"/>
            <a:ext cx="2284228" cy="1086331"/>
          </a:xfrm>
        </p:spPr>
        <p:txBody>
          <a:bodyPr/>
          <a:lstStyle/>
          <a:p>
            <a:r>
              <a:rPr lang="en-US" dirty="0">
                <a:cs typeface="Calibri Light"/>
              </a:rPr>
              <a:t>Week 8</a:t>
            </a:r>
            <a:endParaRPr lang="en-US" dirty="0"/>
          </a:p>
        </p:txBody>
      </p:sp>
      <p:sp>
        <p:nvSpPr>
          <p:cNvPr id="4" name="TextBox 3">
            <a:extLst>
              <a:ext uri="{FF2B5EF4-FFF2-40B4-BE49-F238E27FC236}">
                <a16:creationId xmlns:a16="http://schemas.microsoft.com/office/drawing/2014/main" id="{E9661F7D-BBB0-C074-A92F-FC8FC1CF6AF4}"/>
              </a:ext>
            </a:extLst>
          </p:cNvPr>
          <p:cNvSpPr txBox="1"/>
          <p:nvPr/>
        </p:nvSpPr>
        <p:spPr>
          <a:xfrm>
            <a:off x="170121" y="1020726"/>
            <a:ext cx="5817781"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This week I have started my first piece of work although I have not finished it yet I am making good progress and making sure that everything is being uploaded to digital space at the same time.. While I also do other pieces of my </a:t>
            </a:r>
            <a:r>
              <a:rPr lang="en-US" sz="2400" dirty="0" err="1">
                <a:cs typeface="Calibri"/>
              </a:rPr>
              <a:t>fmp</a:t>
            </a:r>
            <a:r>
              <a:rPr lang="en-US" sz="2400" dirty="0">
                <a:cs typeface="Calibri"/>
              </a:rPr>
              <a:t> explaining how I make my concept art and where I find inspiration for it and explaining how it all fits together. </a:t>
            </a:r>
            <a:endParaRPr lang="en-US" sz="2400" dirty="0">
              <a:ea typeface="Calibri"/>
              <a:cs typeface="Calibri"/>
            </a:endParaRPr>
          </a:p>
        </p:txBody>
      </p:sp>
    </p:spTree>
    <p:extLst>
      <p:ext uri="{BB962C8B-B14F-4D97-AF65-F5344CB8AC3E}">
        <p14:creationId xmlns:p14="http://schemas.microsoft.com/office/powerpoint/2010/main" val="2446766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D838-F786-DA7C-5129-FA7EB170BE2C}"/>
              </a:ext>
            </a:extLst>
          </p:cNvPr>
          <p:cNvSpPr>
            <a:spLocks noGrp="1"/>
          </p:cNvSpPr>
          <p:nvPr>
            <p:ph type="title"/>
          </p:nvPr>
        </p:nvSpPr>
        <p:spPr>
          <a:xfrm>
            <a:off x="-3544" y="1846"/>
            <a:ext cx="2000694" cy="1015447"/>
          </a:xfrm>
        </p:spPr>
        <p:txBody>
          <a:bodyPr/>
          <a:lstStyle/>
          <a:p>
            <a:r>
              <a:rPr lang="en-US" dirty="0">
                <a:ea typeface="Calibri Light"/>
                <a:cs typeface="Calibri Light"/>
              </a:rPr>
              <a:t>Week 9 </a:t>
            </a:r>
            <a:endParaRPr lang="en-US" dirty="0"/>
          </a:p>
        </p:txBody>
      </p:sp>
      <p:sp>
        <p:nvSpPr>
          <p:cNvPr id="4" name="TextBox 3">
            <a:extLst>
              <a:ext uri="{FF2B5EF4-FFF2-40B4-BE49-F238E27FC236}">
                <a16:creationId xmlns:a16="http://schemas.microsoft.com/office/drawing/2014/main" id="{232F3191-6247-54DE-72CB-AAABFDC7E8A4}"/>
              </a:ext>
            </a:extLst>
          </p:cNvPr>
          <p:cNvSpPr txBox="1"/>
          <p:nvPr/>
        </p:nvSpPr>
        <p:spPr>
          <a:xfrm>
            <a:off x="37214" y="976424"/>
            <a:ext cx="6606363"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Calibri"/>
                <a:cs typeface="Calibri"/>
              </a:rPr>
              <a:t>For week 9 I have fully finished my first piece of work for my </a:t>
            </a:r>
            <a:r>
              <a:rPr lang="en-US" sz="2400" dirty="0" err="1">
                <a:ea typeface="Calibri"/>
                <a:cs typeface="Calibri"/>
              </a:rPr>
              <a:t>fmp</a:t>
            </a:r>
            <a:r>
              <a:rPr lang="en-US" sz="2400" dirty="0">
                <a:ea typeface="Calibri"/>
                <a:cs typeface="Calibri"/>
              </a:rPr>
              <a:t> and I am happy with It. Within the next week I will also be started my second piece of work as I am getting comfortable with both illustrator and animate now and I am learning quite quickly which will help me get the work done easier and faster which makes me more confident that I will reach my goals of how much work I want to get done.</a:t>
            </a:r>
          </a:p>
        </p:txBody>
      </p:sp>
    </p:spTree>
    <p:extLst>
      <p:ext uri="{BB962C8B-B14F-4D97-AF65-F5344CB8AC3E}">
        <p14:creationId xmlns:p14="http://schemas.microsoft.com/office/powerpoint/2010/main" val="8257496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Journal reflection (Fmp) </vt:lpstr>
      <vt:lpstr>Week 2 </vt:lpstr>
      <vt:lpstr>Week 3 </vt:lpstr>
      <vt:lpstr>Week 4 </vt:lpstr>
      <vt:lpstr>Week 5 </vt:lpstr>
      <vt:lpstr>Week 6</vt:lpstr>
      <vt:lpstr>Week 7 </vt:lpstr>
      <vt:lpstr>Week 8</vt:lpstr>
      <vt:lpstr>Week 9 </vt:lpstr>
      <vt:lpstr>Week 10 </vt:lpstr>
      <vt:lpstr>Week 11</vt:lpstr>
      <vt:lpstr>Week 12 </vt:lpstr>
      <vt:lpstr>Week 13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649</cp:revision>
  <dcterms:created xsi:type="dcterms:W3CDTF">2022-05-06T09:05:56Z</dcterms:created>
  <dcterms:modified xsi:type="dcterms:W3CDTF">2022-06-15T06:48:45Z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563c6a-300f-4098-af31-1ce1e953b556_Enabled">
    <vt:lpwstr>true</vt:lpwstr>
  </property>
  <property fmtid="{D5CDD505-2E9C-101B-9397-08002B2CF9AE}" pid="3" name="MSIP_Label_d8563c6a-300f-4098-af31-1ce1e953b556_SetDate">
    <vt:lpwstr>2022-05-06T09:06:05Z</vt:lpwstr>
  </property>
  <property fmtid="{D5CDD505-2E9C-101B-9397-08002B2CF9AE}" pid="4" name="MSIP_Label_d8563c6a-300f-4098-af31-1ce1e953b556_Method">
    <vt:lpwstr>Standard</vt:lpwstr>
  </property>
  <property fmtid="{D5CDD505-2E9C-101B-9397-08002B2CF9AE}" pid="5" name="MSIP_Label_d8563c6a-300f-4098-af31-1ce1e953b556_Name">
    <vt:lpwstr>d8563c6a-300f-4098-af31-1ce1e953b556</vt:lpwstr>
  </property>
  <property fmtid="{D5CDD505-2E9C-101B-9397-08002B2CF9AE}" pid="6" name="MSIP_Label_d8563c6a-300f-4098-af31-1ce1e953b556_SiteId">
    <vt:lpwstr>7bb100ec-e732-4118-95a0-fc3858eb3a5e</vt:lpwstr>
  </property>
  <property fmtid="{D5CDD505-2E9C-101B-9397-08002B2CF9AE}" pid="7" name="MSIP_Label_d8563c6a-300f-4098-af31-1ce1e953b556_ActionId">
    <vt:lpwstr>471dde11-62a9-4b20-adfb-9b75338847ec</vt:lpwstr>
  </property>
  <property fmtid="{D5CDD505-2E9C-101B-9397-08002B2CF9AE}" pid="8" name="MSIP_Label_d8563c6a-300f-4098-af31-1ce1e953b556_ContentBits">
    <vt:lpwstr>0</vt:lpwstr>
  </property>
</Properties>
</file>