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1816F0-B87E-8B30-64DD-5A4D6F05763C}" v="8" dt="2022-05-16T01:51:56.653"/>
    <p1510:client id="{3401271E-DAF0-4FC1-BD73-168726FF7D63}" v="95" dt="2022-05-11T14:57:16.891"/>
    <p1510:client id="{4F136EF0-DBB4-DAD0-EEC4-C1351AC05E31}" v="313" dt="2022-04-29T07:35:39.544"/>
    <p1510:client id="{92BC8DC2-9879-7A68-94F5-69301FE61934}" v="428" dt="2022-05-16T01:51:04.066"/>
    <p1510:client id="{B9D5FCB3-8037-7541-C023-E7112EDBB8FA}" v="458" dt="2022-05-16T02:05:53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ell (Student)" userId="S::10616100@bradfordcollege.ac.uk::176c6e8a-522e-4299-bed1-875ef2b78949" providerId="AD" clId="Web-{3401271E-DAF0-4FC1-BD73-168726FF7D63}"/>
    <pc:docChg chg="addSld modSld sldOrd">
      <pc:chgData name="Michael Bell (Student)" userId="S::10616100@bradfordcollege.ac.uk::176c6e8a-522e-4299-bed1-875ef2b78949" providerId="AD" clId="Web-{3401271E-DAF0-4FC1-BD73-168726FF7D63}" dt="2022-05-11T14:57:16.891" v="57" actId="20577"/>
      <pc:docMkLst>
        <pc:docMk/>
      </pc:docMkLst>
      <pc:sldChg chg="addSp delSp modSp new ord">
        <pc:chgData name="Michael Bell (Student)" userId="S::10616100@bradfordcollege.ac.uk::176c6e8a-522e-4299-bed1-875ef2b78949" providerId="AD" clId="Web-{3401271E-DAF0-4FC1-BD73-168726FF7D63}" dt="2022-05-11T14:57:16.891" v="57" actId="20577"/>
        <pc:sldMkLst>
          <pc:docMk/>
          <pc:sldMk cId="2358418555" sldId="259"/>
        </pc:sldMkLst>
        <pc:spChg chg="mod">
          <ac:chgData name="Michael Bell (Student)" userId="S::10616100@bradfordcollege.ac.uk::176c6e8a-522e-4299-bed1-875ef2b78949" providerId="AD" clId="Web-{3401271E-DAF0-4FC1-BD73-168726FF7D63}" dt="2022-05-11T14:56:17.590" v="8" actId="14100"/>
          <ac:spMkLst>
            <pc:docMk/>
            <pc:sldMk cId="2358418555" sldId="259"/>
            <ac:spMk id="2" creationId="{4F81BAB2-F1C6-A294-CA82-1985419B47FC}"/>
          </ac:spMkLst>
        </pc:spChg>
        <pc:spChg chg="del mod">
          <ac:chgData name="Michael Bell (Student)" userId="S::10616100@bradfordcollege.ac.uk::176c6e8a-522e-4299-bed1-875ef2b78949" providerId="AD" clId="Web-{3401271E-DAF0-4FC1-BD73-168726FF7D63}" dt="2022-05-11T14:56:20.512" v="10"/>
          <ac:spMkLst>
            <pc:docMk/>
            <pc:sldMk cId="2358418555" sldId="259"/>
            <ac:spMk id="3" creationId="{A51C6B28-A2A2-0BAC-21C3-1E24991E521A}"/>
          </ac:spMkLst>
        </pc:spChg>
        <pc:spChg chg="add mod">
          <ac:chgData name="Michael Bell (Student)" userId="S::10616100@bradfordcollege.ac.uk::176c6e8a-522e-4299-bed1-875ef2b78949" providerId="AD" clId="Web-{3401271E-DAF0-4FC1-BD73-168726FF7D63}" dt="2022-05-11T14:57:16.891" v="57" actId="20577"/>
          <ac:spMkLst>
            <pc:docMk/>
            <pc:sldMk cId="2358418555" sldId="259"/>
            <ac:spMk id="4" creationId="{F5C9A571-D995-556F-9E27-87239D8C0B09}"/>
          </ac:spMkLst>
        </pc:spChg>
      </pc:sldChg>
    </pc:docChg>
  </pc:docChgLst>
  <pc:docChgLst>
    <pc:chgData name="Michael Bell (Student)" userId="S::10616100@bradfordcollege.ac.uk::176c6e8a-522e-4299-bed1-875ef2b78949" providerId="AD" clId="Web-{171816F0-B87E-8B30-64DD-5A4D6F05763C}"/>
    <pc:docChg chg="modSld">
      <pc:chgData name="Michael Bell (Student)" userId="S::10616100@bradfordcollege.ac.uk::176c6e8a-522e-4299-bed1-875ef2b78949" providerId="AD" clId="Web-{171816F0-B87E-8B30-64DD-5A4D6F05763C}" dt="2022-05-16T01:51:56.653" v="3" actId="20577"/>
      <pc:docMkLst>
        <pc:docMk/>
      </pc:docMkLst>
      <pc:sldChg chg="modSp">
        <pc:chgData name="Michael Bell (Student)" userId="S::10616100@bradfordcollege.ac.uk::176c6e8a-522e-4299-bed1-875ef2b78949" providerId="AD" clId="Web-{171816F0-B87E-8B30-64DD-5A4D6F05763C}" dt="2022-05-16T01:51:56.653" v="3" actId="20577"/>
        <pc:sldMkLst>
          <pc:docMk/>
          <pc:sldMk cId="2358418555" sldId="259"/>
        </pc:sldMkLst>
        <pc:spChg chg="mod">
          <ac:chgData name="Michael Bell (Student)" userId="S::10616100@bradfordcollege.ac.uk::176c6e8a-522e-4299-bed1-875ef2b78949" providerId="AD" clId="Web-{171816F0-B87E-8B30-64DD-5A4D6F05763C}" dt="2022-05-16T01:51:56.653" v="3" actId="20577"/>
          <ac:spMkLst>
            <pc:docMk/>
            <pc:sldMk cId="2358418555" sldId="259"/>
            <ac:spMk id="4" creationId="{F5C9A571-D995-556F-9E27-87239D8C0B09}"/>
          </ac:spMkLst>
        </pc:spChg>
      </pc:sldChg>
    </pc:docChg>
  </pc:docChgLst>
  <pc:docChgLst>
    <pc:chgData name="Michael Bell (Student)" userId="S::10616100@bradfordcollege.ac.uk::176c6e8a-522e-4299-bed1-875ef2b78949" providerId="AD" clId="Web-{92BC8DC2-9879-7A68-94F5-69301FE61934}"/>
    <pc:docChg chg="addSld modSld">
      <pc:chgData name="Michael Bell (Student)" userId="S::10616100@bradfordcollege.ac.uk::176c6e8a-522e-4299-bed1-875ef2b78949" providerId="AD" clId="Web-{92BC8DC2-9879-7A68-94F5-69301FE61934}" dt="2022-05-16T01:51:03.784" v="233"/>
      <pc:docMkLst>
        <pc:docMk/>
      </pc:docMkLst>
      <pc:sldChg chg="addSp delSp modSp">
        <pc:chgData name="Michael Bell (Student)" userId="S::10616100@bradfordcollege.ac.uk::176c6e8a-522e-4299-bed1-875ef2b78949" providerId="AD" clId="Web-{92BC8DC2-9879-7A68-94F5-69301FE61934}" dt="2022-05-16T01:51:01.144" v="232" actId="20577"/>
        <pc:sldMkLst>
          <pc:docMk/>
          <pc:sldMk cId="2358418555" sldId="259"/>
        </pc:sldMkLst>
        <pc:spChg chg="mod">
          <ac:chgData name="Michael Bell (Student)" userId="S::10616100@bradfordcollege.ac.uk::176c6e8a-522e-4299-bed1-875ef2b78949" providerId="AD" clId="Web-{92BC8DC2-9879-7A68-94F5-69301FE61934}" dt="2022-05-16T01:40:30.832" v="15" actId="1076"/>
          <ac:spMkLst>
            <pc:docMk/>
            <pc:sldMk cId="2358418555" sldId="259"/>
            <ac:spMk id="2" creationId="{4F81BAB2-F1C6-A294-CA82-1985419B47FC}"/>
          </ac:spMkLst>
        </pc:spChg>
        <pc:spChg chg="mod">
          <ac:chgData name="Michael Bell (Student)" userId="S::10616100@bradfordcollege.ac.uk::176c6e8a-522e-4299-bed1-875ef2b78949" providerId="AD" clId="Web-{92BC8DC2-9879-7A68-94F5-69301FE61934}" dt="2022-05-16T01:51:01.144" v="232" actId="20577"/>
          <ac:spMkLst>
            <pc:docMk/>
            <pc:sldMk cId="2358418555" sldId="259"/>
            <ac:spMk id="4" creationId="{F5C9A571-D995-556F-9E27-87239D8C0B09}"/>
          </ac:spMkLst>
        </pc:spChg>
        <pc:picChg chg="add del mod">
          <ac:chgData name="Michael Bell (Student)" userId="S::10616100@bradfordcollege.ac.uk::176c6e8a-522e-4299-bed1-875ef2b78949" providerId="AD" clId="Web-{92BC8DC2-9879-7A68-94F5-69301FE61934}" dt="2022-05-16T01:46:23.637" v="81"/>
          <ac:picMkLst>
            <pc:docMk/>
            <pc:sldMk cId="2358418555" sldId="259"/>
            <ac:picMk id="3" creationId="{62CB09A7-5C8D-4E3F-CF3E-93F23B16A1F0}"/>
          </ac:picMkLst>
        </pc:picChg>
        <pc:picChg chg="add mod">
          <ac:chgData name="Michael Bell (Student)" userId="S::10616100@bradfordcollege.ac.uk::176c6e8a-522e-4299-bed1-875ef2b78949" providerId="AD" clId="Web-{92BC8DC2-9879-7A68-94F5-69301FE61934}" dt="2022-05-16T01:46:33.762" v="84" actId="1076"/>
          <ac:picMkLst>
            <pc:docMk/>
            <pc:sldMk cId="2358418555" sldId="259"/>
            <ac:picMk id="5" creationId="{9DEE794D-2902-37B2-54EE-9C09E67D4573}"/>
          </ac:picMkLst>
        </pc:picChg>
      </pc:sldChg>
      <pc:sldChg chg="new">
        <pc:chgData name="Michael Bell (Student)" userId="S::10616100@bradfordcollege.ac.uk::176c6e8a-522e-4299-bed1-875ef2b78949" providerId="AD" clId="Web-{92BC8DC2-9879-7A68-94F5-69301FE61934}" dt="2022-05-16T01:51:03.784" v="233"/>
        <pc:sldMkLst>
          <pc:docMk/>
          <pc:sldMk cId="1902536479" sldId="260"/>
        </pc:sldMkLst>
      </pc:sldChg>
    </pc:docChg>
  </pc:docChgLst>
  <pc:docChgLst>
    <pc:chgData name="Michael Bell (Student)" userId="S::10616100@bradfordcollege.ac.uk::176c6e8a-522e-4299-bed1-875ef2b78949" providerId="AD" clId="Web-{B9D5FCB3-8037-7541-C023-E7112EDBB8FA}"/>
    <pc:docChg chg="addSld delSld modSld">
      <pc:chgData name="Michael Bell (Student)" userId="S::10616100@bradfordcollege.ac.uk::176c6e8a-522e-4299-bed1-875ef2b78949" providerId="AD" clId="Web-{B9D5FCB3-8037-7541-C023-E7112EDBB8FA}" dt="2022-05-16T02:05:53.434" v="253" actId="14100"/>
      <pc:docMkLst>
        <pc:docMk/>
      </pc:docMkLst>
      <pc:sldChg chg="modSp">
        <pc:chgData name="Michael Bell (Student)" userId="S::10616100@bradfordcollege.ac.uk::176c6e8a-522e-4299-bed1-875ef2b78949" providerId="AD" clId="Web-{B9D5FCB3-8037-7541-C023-E7112EDBB8FA}" dt="2022-05-16T01:56:00.858" v="87" actId="20577"/>
        <pc:sldMkLst>
          <pc:docMk/>
          <pc:sldMk cId="1049478596" sldId="257"/>
        </pc:sldMkLst>
        <pc:spChg chg="mod">
          <ac:chgData name="Michael Bell (Student)" userId="S::10616100@bradfordcollege.ac.uk::176c6e8a-522e-4299-bed1-875ef2b78949" providerId="AD" clId="Web-{B9D5FCB3-8037-7541-C023-E7112EDBB8FA}" dt="2022-05-16T01:56:00.858" v="87" actId="20577"/>
          <ac:spMkLst>
            <pc:docMk/>
            <pc:sldMk cId="1049478596" sldId="257"/>
            <ac:spMk id="3" creationId="{399C52E7-09E2-2813-F63C-9DACB22AF6EA}"/>
          </ac:spMkLst>
        </pc:spChg>
      </pc:sldChg>
      <pc:sldChg chg="addSp delSp modSp">
        <pc:chgData name="Michael Bell (Student)" userId="S::10616100@bradfordcollege.ac.uk::176c6e8a-522e-4299-bed1-875ef2b78949" providerId="AD" clId="Web-{B9D5FCB3-8037-7541-C023-E7112EDBB8FA}" dt="2022-05-16T02:05:53.434" v="253" actId="14100"/>
        <pc:sldMkLst>
          <pc:docMk/>
          <pc:sldMk cId="1902536479" sldId="260"/>
        </pc:sldMkLst>
        <pc:spChg chg="mod">
          <ac:chgData name="Michael Bell (Student)" userId="S::10616100@bradfordcollege.ac.uk::176c6e8a-522e-4299-bed1-875ef2b78949" providerId="AD" clId="Web-{B9D5FCB3-8037-7541-C023-E7112EDBB8FA}" dt="2022-05-16T01:55:00.013" v="38" actId="14100"/>
          <ac:spMkLst>
            <pc:docMk/>
            <pc:sldMk cId="1902536479" sldId="260"/>
            <ac:spMk id="2" creationId="{934FD836-7AB1-2C9A-2F8F-8AB07E851F9B}"/>
          </ac:spMkLst>
        </pc:spChg>
        <pc:spChg chg="del">
          <ac:chgData name="Michael Bell (Student)" userId="S::10616100@bradfordcollege.ac.uk::176c6e8a-522e-4299-bed1-875ef2b78949" providerId="AD" clId="Web-{B9D5FCB3-8037-7541-C023-E7112EDBB8FA}" dt="2022-05-16T01:54:49.356" v="35"/>
          <ac:spMkLst>
            <pc:docMk/>
            <pc:sldMk cId="1902536479" sldId="260"/>
            <ac:spMk id="3" creationId="{1700AF40-0464-A48A-E832-EA3D428B2C3C}"/>
          </ac:spMkLst>
        </pc:spChg>
        <pc:spChg chg="add mod">
          <ac:chgData name="Michael Bell (Student)" userId="S::10616100@bradfordcollege.ac.uk::176c6e8a-522e-4299-bed1-875ef2b78949" providerId="AD" clId="Web-{B9D5FCB3-8037-7541-C023-E7112EDBB8FA}" dt="2022-05-16T02:04:40.229" v="248" actId="20577"/>
          <ac:spMkLst>
            <pc:docMk/>
            <pc:sldMk cId="1902536479" sldId="260"/>
            <ac:spMk id="4" creationId="{1FD17285-7EE9-B19F-422E-77617A5D76BE}"/>
          </ac:spMkLst>
        </pc:spChg>
        <pc:picChg chg="add mod">
          <ac:chgData name="Michael Bell (Student)" userId="S::10616100@bradfordcollege.ac.uk::176c6e8a-522e-4299-bed1-875ef2b78949" providerId="AD" clId="Web-{B9D5FCB3-8037-7541-C023-E7112EDBB8FA}" dt="2022-05-16T02:05:53.434" v="253" actId="14100"/>
          <ac:picMkLst>
            <pc:docMk/>
            <pc:sldMk cId="1902536479" sldId="260"/>
            <ac:picMk id="5" creationId="{3240F212-C14E-5231-FB4A-2BDE69E8A563}"/>
          </ac:picMkLst>
        </pc:picChg>
      </pc:sldChg>
      <pc:sldChg chg="new del">
        <pc:chgData name="Michael Bell (Student)" userId="S::10616100@bradfordcollege.ac.uk::176c6e8a-522e-4299-bed1-875ef2b78949" providerId="AD" clId="Web-{B9D5FCB3-8037-7541-C023-E7112EDBB8FA}" dt="2022-05-16T01:54:55.935" v="37"/>
        <pc:sldMkLst>
          <pc:docMk/>
          <pc:sldMk cId="2036200873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9140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4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342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6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8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3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8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0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603" y="1066608"/>
            <a:ext cx="8580953" cy="2810383"/>
          </a:xfrm>
        </p:spPr>
        <p:txBody>
          <a:bodyPr>
            <a:normAutofit/>
          </a:bodyPr>
          <a:lstStyle/>
          <a:p>
            <a:r>
              <a:rPr lang="en-US" sz="8800" err="1">
                <a:cs typeface="Calibri Light"/>
              </a:rPr>
              <a:t>Fmp</a:t>
            </a:r>
            <a:r>
              <a:rPr lang="en-US" sz="8800">
                <a:cs typeface="Calibri Light"/>
              </a:rPr>
              <a:t> research </a:t>
            </a:r>
            <a:endParaRPr lang="en-US" sz="8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8700" y="5433848"/>
            <a:ext cx="7140758" cy="757402"/>
          </a:xfr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FA4FE-B168-F055-571C-C21B90A83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33" y="3345"/>
            <a:ext cx="9692640" cy="1325562"/>
          </a:xfrm>
        </p:spPr>
        <p:txBody>
          <a:bodyPr/>
          <a:lstStyle/>
          <a:p>
            <a:r>
              <a:rPr lang="en-US"/>
              <a:t>Where I got my ideas?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C52E7-09E2-2813-F63C-9DACB22AF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43" y="1466385"/>
            <a:ext cx="7201458" cy="53921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So for my </a:t>
            </a:r>
            <a:r>
              <a:rPr lang="en-US" sz="2400" err="1"/>
              <a:t>fmp</a:t>
            </a:r>
            <a:r>
              <a:rPr lang="en-US" sz="2400"/>
              <a:t> research I looked around on a lot of different websites such as </a:t>
            </a:r>
            <a:r>
              <a:rPr lang="en-US" sz="2400" err="1"/>
              <a:t>artsation</a:t>
            </a:r>
            <a:r>
              <a:rPr lang="en-US" sz="2400"/>
              <a:t> Pinterest and other sites that find it easy to access art these helped me be able to produce what types of images I could edit and create with some of my inspiration being on this page  </a:t>
            </a:r>
          </a:p>
        </p:txBody>
      </p:sp>
    </p:spTree>
    <p:extLst>
      <p:ext uri="{BB962C8B-B14F-4D97-AF65-F5344CB8AC3E}">
        <p14:creationId xmlns:p14="http://schemas.microsoft.com/office/powerpoint/2010/main" val="10494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A05B6-F105-949A-DC46-4AD117DB6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33" y="3345"/>
            <a:ext cx="9692640" cy="1325562"/>
          </a:xfrm>
        </p:spPr>
        <p:txBody>
          <a:bodyPr/>
          <a:lstStyle/>
          <a:p>
            <a:r>
              <a:rPr lang="en-US" sz="5400" b="1"/>
              <a:t>Inspiration </a:t>
            </a:r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D3ADD-D441-F1DF-4645-20048D201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3" y="1373459"/>
            <a:ext cx="7526702" cy="54850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I decided that I wanted to do pixel art on Elden ring. Elden ring is a medieval style open world game which I personally really enjoyed so I decided that I would want to do pixel art on it as when I looked online at other pieces of similar work, I noticed that there was pretty much nothing of Elden ring done in the pixel art style, so I thought that would be a good choice as it could keep my idea fresh and new even though the game is quite popular. </a:t>
            </a:r>
          </a:p>
        </p:txBody>
      </p:sp>
    </p:spTree>
    <p:extLst>
      <p:ext uri="{BB962C8B-B14F-4D97-AF65-F5344CB8AC3E}">
        <p14:creationId xmlns:p14="http://schemas.microsoft.com/office/powerpoint/2010/main" val="112476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BAB2-F1C6-A294-CA82-1985419B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526" y="27907"/>
            <a:ext cx="3674535" cy="2752559"/>
          </a:xfrm>
        </p:spPr>
        <p:txBody>
          <a:bodyPr>
            <a:normAutofit/>
          </a:bodyPr>
          <a:lstStyle/>
          <a:p>
            <a:r>
              <a:rPr lang="en-US"/>
              <a:t>Primary research and secondary research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C9A571-D995-556F-9E27-87239D8C0B09}"/>
              </a:ext>
            </a:extLst>
          </p:cNvPr>
          <p:cNvSpPr txBox="1"/>
          <p:nvPr/>
        </p:nvSpPr>
        <p:spPr>
          <a:xfrm>
            <a:off x="193461" y="3838029"/>
            <a:ext cx="10939346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For my research I wanted to see how popular Elden ring is and how much attention is gained across the internet as it also fits into medieval genre which is also quite popular so I thought it would be a good pick to base my work on as it is very trendy now. Here is a screenshot showing how popular Elden ring was on steam which is the most used pc game distro on the market as u can a massive amount of people played the game when it first launched with nearly a million players and has managed to keep around 100k players even months after it </a:t>
            </a:r>
            <a:r>
              <a:rPr lang="en-US" err="1"/>
              <a:t>lauched</a:t>
            </a:r>
            <a:r>
              <a:rPr lang="en-US"/>
              <a:t> which puts it in the top 5 of all game currently with this means a lot of creators came to create on art on this game because of its popularity. </a:t>
            </a:r>
          </a:p>
        </p:txBody>
      </p:sp>
      <p:pic>
        <p:nvPicPr>
          <p:cNvPr id="5" name="Picture 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9DEE794D-2902-37B2-54EE-9C09E67D4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7766" y="101076"/>
            <a:ext cx="7761248" cy="358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41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D836-7AB1-2C9A-2F8F-8AB07E85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" y="-2102"/>
            <a:ext cx="4394083" cy="1804026"/>
          </a:xfrm>
        </p:spPr>
        <p:txBody>
          <a:bodyPr>
            <a:normAutofit fontScale="90000"/>
          </a:bodyPr>
          <a:lstStyle/>
          <a:p>
            <a:r>
              <a:rPr lang="en-US"/>
              <a:t>Primary research and secondary research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D17285-7EE9-B19F-422E-77617A5D76BE}"/>
              </a:ext>
            </a:extLst>
          </p:cNvPr>
          <p:cNvSpPr txBox="1"/>
          <p:nvPr/>
        </p:nvSpPr>
        <p:spPr>
          <a:xfrm>
            <a:off x="108098" y="2323214"/>
            <a:ext cx="7315200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With the massive attention the the game gain on launch a lot of sites that u can visit such as Pinterest, art station and </a:t>
            </a:r>
            <a:r>
              <a:rPr lang="en-US" err="1"/>
              <a:t>deviantart</a:t>
            </a:r>
            <a:r>
              <a:rPr lang="en-US"/>
              <a:t> </a:t>
            </a:r>
            <a:r>
              <a:rPr lang="en-US" err="1"/>
              <a:t>etc</a:t>
            </a:r>
            <a:r>
              <a:rPr lang="en-US"/>
              <a:t> u will find that there are literally thousands of results all just on Elden ring all about its characters and different sorts of landscapes showing how popular it is really I believe this is because that it is also a medieval type game which is great for artists to create art on </a:t>
            </a:r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240F212-C14E-5231-FB4A-2BDE69E8A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3460" y="39843"/>
            <a:ext cx="3747739" cy="262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3647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View</vt:lpstr>
      <vt:lpstr>Fmp research </vt:lpstr>
      <vt:lpstr>Where I got my ideas?</vt:lpstr>
      <vt:lpstr>Inspiration </vt:lpstr>
      <vt:lpstr>Primary research and secondary research</vt:lpstr>
      <vt:lpstr>Primary research and secondary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2022-04-29T07:25:54Z</dcterms:created>
  <dcterms:modified xsi:type="dcterms:W3CDTF">2022-05-16T02:06:00Z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2022-04-29T07:26:07Z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4325c96a-60e7-45eb-9013-e26233cad0fc</vt:lpwstr>
  </property>
  <property fmtid="{D5CDD505-2E9C-101B-9397-08002B2CF9AE}" pid="8" name="MSIP_Label_d8563c6a-300f-4098-af31-1ce1e953b556_ContentBits">
    <vt:lpwstr>0</vt:lpwstr>
  </property>
</Properties>
</file>