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2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1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6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4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1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4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9605BB4-6433-0146-AC48-0771F12203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2F2FC37-88E2-C34C-B86E-48532F1BD3A6}"/>
              </a:ext>
            </a:extLst>
          </p:cNvPr>
          <p:cNvSpPr/>
          <p:nvPr/>
        </p:nvSpPr>
        <p:spPr>
          <a:xfrm>
            <a:off x="157653" y="210205"/>
            <a:ext cx="5938345" cy="3029607"/>
          </a:xfrm>
          <a:prstGeom prst="roundRect">
            <a:avLst/>
          </a:prstGeom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Strengths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Knowledge with Unreal &amp; Blueprints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Self directed learning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Concept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Creativity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B62DA57-713D-1046-AF7E-FBE30D79F354}"/>
              </a:ext>
            </a:extLst>
          </p:cNvPr>
          <p:cNvSpPr/>
          <p:nvPr/>
        </p:nvSpPr>
        <p:spPr>
          <a:xfrm>
            <a:off x="157654" y="3428999"/>
            <a:ext cx="5938345" cy="3029607"/>
          </a:xfrm>
          <a:prstGeom prst="roundRect">
            <a:avLst/>
          </a:prstGeom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Opportunities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Showcase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Continuation after submission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BB810A2-B59C-F549-A490-83DE5F3BCE9A}"/>
              </a:ext>
            </a:extLst>
          </p:cNvPr>
          <p:cNvSpPr/>
          <p:nvPr/>
        </p:nvSpPr>
        <p:spPr>
          <a:xfrm>
            <a:off x="6095999" y="3428998"/>
            <a:ext cx="5938345" cy="3029607"/>
          </a:xfrm>
          <a:prstGeom prst="roundRect">
            <a:avLst/>
          </a:prstGeom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Threats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management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Work environment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2D959E7-E60E-CF43-B8A4-A71F2A670234}"/>
              </a:ext>
            </a:extLst>
          </p:cNvPr>
          <p:cNvSpPr/>
          <p:nvPr/>
        </p:nvSpPr>
        <p:spPr>
          <a:xfrm>
            <a:off x="6095999" y="304798"/>
            <a:ext cx="5938345" cy="3029607"/>
          </a:xfrm>
          <a:prstGeom prst="roundRect">
            <a:avLst/>
          </a:prstGeom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Weakness</a:t>
            </a:r>
          </a:p>
          <a:p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Overthinking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F62424-4D4C-804F-B76D-5EB0C79CA365}"/>
              </a:ext>
            </a:extLst>
          </p:cNvPr>
          <p:cNvSpPr txBox="1"/>
          <p:nvPr/>
        </p:nvSpPr>
        <p:spPr>
          <a:xfrm>
            <a:off x="5081750" y="2976861"/>
            <a:ext cx="2028497" cy="715089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S.W.O.T</a:t>
            </a:r>
          </a:p>
        </p:txBody>
      </p:sp>
    </p:spTree>
    <p:extLst>
      <p:ext uri="{BB962C8B-B14F-4D97-AF65-F5344CB8AC3E}">
        <p14:creationId xmlns:p14="http://schemas.microsoft.com/office/powerpoint/2010/main" val="3225106847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LightSeedRightStep">
      <a:dk1>
        <a:srgbClr val="000000"/>
      </a:dk1>
      <a:lt1>
        <a:srgbClr val="FFFFFF"/>
      </a:lt1>
      <a:dk2>
        <a:srgbClr val="2B2441"/>
      </a:dk2>
      <a:lt2>
        <a:srgbClr val="E8E4E2"/>
      </a:lt2>
      <a:accent1>
        <a:srgbClr val="7FA7C1"/>
      </a:accent1>
      <a:accent2>
        <a:srgbClr val="7A86BF"/>
      </a:accent2>
      <a:accent3>
        <a:srgbClr val="9F92CA"/>
      </a:accent3>
      <a:accent4>
        <a:srgbClr val="A77ABF"/>
      </a:accent4>
      <a:accent5>
        <a:srgbClr val="C990C5"/>
      </a:accent5>
      <a:accent6>
        <a:srgbClr val="BF7A9D"/>
      </a:accent6>
      <a:hlink>
        <a:srgbClr val="A57859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Nova</vt:lpstr>
      <vt:lpstr>TropicVTI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Rayees Khan (Student)</dc:creator>
  <cp:lastModifiedBy>Rayees Khan (Student)</cp:lastModifiedBy>
  <cp:revision>2</cp:revision>
  <dcterms:created xsi:type="dcterms:W3CDTF">2022-04-06T11:40:36Z</dcterms:created>
  <dcterms:modified xsi:type="dcterms:W3CDTF">2022-04-06T12:14:17Z</dcterms:modified>
</cp:coreProperties>
</file>