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/>
    <p:restoredTop sz="94672"/>
  </p:normalViewPr>
  <p:slideViewPr>
    <p:cSldViewPr snapToGrid="0" snapToObjects="1">
      <p:cViewPr varScale="1">
        <p:scale>
          <a:sx n="134" d="100"/>
          <a:sy n="134" d="100"/>
        </p:scale>
        <p:origin x="25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0F28B-45E3-4585-87E3-73838692A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668049"/>
            <a:ext cx="7626795" cy="2841914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755B0-E17A-4B52-A99D-C35BB18BB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602038"/>
            <a:ext cx="7626795" cy="250172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90C28-805B-4DA6-A10E-651C0FD0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EBBA9-C52F-4628-AE0D-DCD1772F9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BAC57-F8E1-4B54-A111-CB53B3203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875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A5B40-C529-41A6-8D06-07AF9430A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B5A354-E2A8-4A91-9D7A-36D9E0915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D3944-2E3D-42BC-B83D-7630699D4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C57FA-204E-4A7A-BAE2-DF17BB0FF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DA36D-49FF-495A-8E25-4CCC98E39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46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44ECD05-4E94-4A60-8FDA-700BF100B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olor Fill">
            <a:extLst>
              <a:ext uri="{FF2B5EF4-FFF2-40B4-BE49-F238E27FC236}">
                <a16:creationId xmlns:a16="http://schemas.microsoft.com/office/drawing/2014/main" id="{8BCB0EB2-4067-418C-9465-9D4C71240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4E37999-41E7-446D-8C53-B904C3CE8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38A90E8-87F8-4150-B5EB-E19C8A01AFB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" name="Graphic 9">
              <a:extLst>
                <a:ext uri="{FF2B5EF4-FFF2-40B4-BE49-F238E27FC236}">
                  <a16:creationId xmlns:a16="http://schemas.microsoft.com/office/drawing/2014/main" id="{724DCA1C-A8E8-4F90-8FAE-85B1426C108A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58D6291-6756-44E3-9FCE-0B2ECA5EE664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37CA96E-9DD9-4172-B63B-50DF43B576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3" name="Graphic 9">
              <a:extLst>
                <a:ext uri="{FF2B5EF4-FFF2-40B4-BE49-F238E27FC236}">
                  <a16:creationId xmlns:a16="http://schemas.microsoft.com/office/drawing/2014/main" id="{B335AFFE-BF3D-491C-8255-692B9DAC6775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4" name="Graphic 9">
              <a:extLst>
                <a:ext uri="{FF2B5EF4-FFF2-40B4-BE49-F238E27FC236}">
                  <a16:creationId xmlns:a16="http://schemas.microsoft.com/office/drawing/2014/main" id="{AA052AAF-7A7C-4EDB-AE2C-FCA3A756C4E5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20" name="Texture">
            <a:extLst>
              <a:ext uri="{FF2B5EF4-FFF2-40B4-BE49-F238E27FC236}">
                <a16:creationId xmlns:a16="http://schemas.microsoft.com/office/drawing/2014/main" id="{31F99E9D-6528-47AC-B178-7032D0E17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4DD302-622D-4E42-BD6F-FAAA98B37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6311" y="668049"/>
            <a:ext cx="2628900" cy="5508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70D9F5-C907-405F-BE11-571C61745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668049"/>
            <a:ext cx="6689098" cy="5508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FD860-3FBD-4FE7-A9FD-1D4A4D10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A367B-81B3-4BD3-9C95-18EC0710A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D8E54-346D-4D66-BF99-96DA43F80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15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A2C84-1247-4534-81D1-136C3E1E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8D490-CEA6-4844-A537-F749658D3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AEFC9-887F-4E73-9938-6032D528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CF0CF-134A-404E-A177-9FAAA039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1B0DC-2D2C-408B-A577-904A2385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64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55431-EF88-4771-9699-27EF70A55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50"/>
            <a:ext cx="7673389" cy="3816588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F57C3-A928-4093-B3FC-ECC2194AE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767338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FD625-A893-46D3-A518-9E969CB4F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AD37A-B380-4B65-9FB9-3FB91412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773B6-CD13-4451-9BF3-C4102BA5E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316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1FBD0A-9F7B-4EBB-9982-B55F5F9806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88CFF0B8-0BA9-4DD9-B7B2-0655DC841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77B910E-9B87-4291-987B-6883212CB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5596CF7-55B3-409D-A36C-F5BE9D625628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2245D23-45D8-474C-8A38-633E99962676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8A8D14-28CA-4095-B2FA-E48B3150A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1D1F176A-19F1-4537-800D-210F29EC1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04C26-6125-4D95-9FC0-50DEB9419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1534" cy="1591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5401A-13E5-4CED-864F-06D6EECCB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341329"/>
            <a:ext cx="5562600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513523-8F78-4766-91D7-03E329B68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41329"/>
            <a:ext cx="4736534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B757F-BAD2-4343-BD57-FC02D0BE1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4/6/22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0EF3C-A61E-4F43-9C8F-BC9A6455C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9D947-1DC8-4CE9-A031-6EEB776B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95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5BFA9BB-A51E-4D09-8602-5AD901046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>
            <a:extLst>
              <a:ext uri="{FF2B5EF4-FFF2-40B4-BE49-F238E27FC236}">
                <a16:creationId xmlns:a16="http://schemas.microsoft.com/office/drawing/2014/main" id="{A60257A1-779B-4048-BC0D-1EA579B5B1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8F4B5D0-AA24-4702-9C01-FC1A03E7B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9CBF9BD-1EB2-4122-98FE-F2B5DF8771C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C41FF89-01DF-4236-AA4D-243CB8A464B3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D03BB88-350D-4DE0-BB34-870F64356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5" name="Texture">
            <a:extLst>
              <a:ext uri="{FF2B5EF4-FFF2-40B4-BE49-F238E27FC236}">
                <a16:creationId xmlns:a16="http://schemas.microsoft.com/office/drawing/2014/main" id="{4A8025C0-8995-4863-A847-7ED1F8CCE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62335-6445-435C-A1C6-9F090B965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0629" cy="1325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74B3D-418F-464D-91E7-993D0B480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086" y="2182814"/>
            <a:ext cx="5021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04709-9362-4AB5-9AA2-32F51BF06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086" y="3115949"/>
            <a:ext cx="502151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083836-1CF5-406F-B0CB-643F37066C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90597" y="2182814"/>
            <a:ext cx="50172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4A8670-0F33-4222-AAC9-96A21C47C3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90597" y="3115949"/>
            <a:ext cx="501723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E6970-4A96-4519-9C0E-11E245D56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4/6/22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FEE249-70F5-4359-B699-23D68A503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2AE510-A38C-45EE-B061-CB02E4E3D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715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A9D1A-F943-4838-BA2F-6DF4F2EC9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638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FEE401-3424-4696-A6FC-BBEE79379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4/6/22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E9D767-A30A-4508-B510-99AB9173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0979DC-F3D5-43AB-8A0F-9C8A14E0C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48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DCDA0B-9BEE-4B57-8F97-96D5645D0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4/6/22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282AF2-09A1-4A1C-AEB6-577962B71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D99D9-82B1-496C-ABBC-4FF0C375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16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7D9AFA4-EB8E-4091-A5E2-1B9D163A0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F25018FE-FB44-4E2E-A181-B3476F3E8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6C7CD4B-70DE-49E2-A336-B6F43F58F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4B8BFC9-6F67-47CB-BAE4-45260FBAF397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40F836E5-3C5B-4DE7-B09A-AE00DEE730A9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8E1B8E4-080E-4F43-B33F-59DD21B6B658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07639D4-740A-4B71-8393-99CA375EB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AE7E56E5-1F6A-442B-B5E0-ED19F815D2E2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3774E986-8FE2-4670-A4C0-96E213269BD7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3A5846DF-A106-4887-BE2C-DCD89DAA65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67E81C-AA51-44A0-B21C-757B2F3B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1957828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0438A-298D-4466-B55D-F466C345C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68049"/>
            <a:ext cx="4875212" cy="523125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43104-0579-4974-88D2-61DF1A30D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749024"/>
            <a:ext cx="4314825" cy="31199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32755-0632-47CB-AA69-7EFB212FA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4/6/22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D0B4F-5B59-4064-A88B-E9938A40F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512E7F-93B8-4E93-BCB3-ADE74FC1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59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F3C1870-4E69-4DE7-BF2F-DE8A7881C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7439AB1C-A8A1-4745-9625-B18FE9160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ADDC4D-D9AA-48F8-BD10-2D20F1460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1136312-3085-4615-A743-4EE531585B11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29539FE4-376B-4187-A80A-C98EBA23DA30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11DC5D7-2276-4A57-8783-A0EFB00416E9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7D5B578-4971-4ADC-97D8-B9CEF52AA7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2D968E77-E43D-4870-93BC-CBF1947336B3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1221D41A-E71E-4587-A876-F8778E7C03E1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50457195-385D-490A-91AB-30B969C61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06FF6D-24FA-4E04-90ED-7DBE228B2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2235711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32D78B-0E21-420F-9DFF-6131CB0F7E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68049"/>
            <a:ext cx="4958436" cy="52312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C2A57-1064-4391-B96B-4D04305E0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41222"/>
            <a:ext cx="4314825" cy="292776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D04EB0-850A-4256-8D12-E01A201A4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4/6/22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CF4AF-C757-4552-AB8A-3B89C3746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2A368-F12B-4B5E-82F0-A6AEE6AF2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93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F358BAA-9C8A-4E17-BAD8-32FD6FFEA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4D6F41A4-BEE3-4935-9371-4ADEA67A2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726F010-956A-40BC-8A1F-8002DC72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351566" y="0"/>
            <a:ext cx="3840434" cy="6858000"/>
            <a:chOff x="8351565" y="0"/>
            <a:chExt cx="3840434" cy="685800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386E468-0048-46C4-ADDD-FBE7A6AE9F31}"/>
                </a:ext>
              </a:extLst>
            </p:cNvPr>
            <p:cNvSpPr/>
            <p:nvPr/>
          </p:nvSpPr>
          <p:spPr>
            <a:xfrm>
              <a:off x="11260165" y="519204"/>
              <a:ext cx="474635" cy="4746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5B35ED4-0C31-4C8C-A45E-6A3EDEAB2867}"/>
                </a:ext>
              </a:extLst>
            </p:cNvPr>
            <p:cNvSpPr/>
            <p:nvPr/>
          </p:nvSpPr>
          <p:spPr>
            <a:xfrm>
              <a:off x="8385871" y="0"/>
              <a:ext cx="2955657" cy="679194"/>
            </a:xfrm>
            <a:custGeom>
              <a:avLst/>
              <a:gdLst>
                <a:gd name="connsiteX0" fmla="*/ 0 w 2955657"/>
                <a:gd name="connsiteY0" fmla="*/ 0 h 679194"/>
                <a:gd name="connsiteX1" fmla="*/ 2955657 w 2955657"/>
                <a:gd name="connsiteY1" fmla="*/ 0 h 679194"/>
                <a:gd name="connsiteX2" fmla="*/ 2892839 w 2955657"/>
                <a:gd name="connsiteY2" fmla="*/ 84007 h 679194"/>
                <a:gd name="connsiteX3" fmla="*/ 1630760 w 2955657"/>
                <a:gd name="connsiteY3" fmla="*/ 679194 h 679194"/>
                <a:gd name="connsiteX4" fmla="*/ 0 w 2955657"/>
                <a:gd name="connsiteY4" fmla="*/ 679194 h 679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5657" h="679194">
                  <a:moveTo>
                    <a:pt x="0" y="0"/>
                  </a:moveTo>
                  <a:lnTo>
                    <a:pt x="2955657" y="0"/>
                  </a:lnTo>
                  <a:lnTo>
                    <a:pt x="2892839" y="84007"/>
                  </a:lnTo>
                  <a:cubicBezTo>
                    <a:pt x="2592855" y="447504"/>
                    <a:pt x="2138868" y="679194"/>
                    <a:pt x="1630760" y="679194"/>
                  </a:cubicBezTo>
                  <a:lnTo>
                    <a:pt x="0" y="679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0A1EF3-FA93-48F4-9F82-BC0C79635750}"/>
                </a:ext>
              </a:extLst>
            </p:cNvPr>
            <p:cNvSpPr/>
            <p:nvPr/>
          </p:nvSpPr>
          <p:spPr>
            <a:xfrm>
              <a:off x="835156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985F09D-6969-44D0-B04F-4EDE0FEDAF63}"/>
                </a:ext>
              </a:extLst>
            </p:cNvPr>
            <p:cNvSpPr/>
            <p:nvPr/>
          </p:nvSpPr>
          <p:spPr>
            <a:xfrm>
              <a:off x="11755674" y="338638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003913A0-A3C0-4ED8-8920-318068FBC46F}"/>
                </a:ext>
              </a:extLst>
            </p:cNvPr>
            <p:cNvSpPr/>
            <p:nvPr/>
          </p:nvSpPr>
          <p:spPr>
            <a:xfrm>
              <a:off x="8385870" y="791588"/>
              <a:ext cx="3232012" cy="32320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12" name="Texture">
            <a:extLst>
              <a:ext uri="{FF2B5EF4-FFF2-40B4-BE49-F238E27FC236}">
                <a16:creationId xmlns:a16="http://schemas.microsoft.com/office/drawing/2014/main" id="{7FE1D329-7CB2-4DF5-B0C0-36DD19EBC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13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3083B5-1505-44FE-894D-AA1AB6D60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F3930-F8C8-43B1-BC1A-6264F4ACB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096713"/>
            <a:ext cx="7685037" cy="4080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4F2F7-3ECA-43D7-BFF3-FBB407AEAB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8048B-57AF-4F53-BC84-8E0A1033FBEC}" type="datetimeFigureOut">
              <a:rPr lang="en-US" smtClean="0"/>
              <a:pPr/>
              <a:t>4/6/22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A193F-0B61-43DD-8E45-EFEAC43E3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1554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25961-D3A8-4945-AEE4-EE1952DBD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54512" y="6355080"/>
            <a:ext cx="795528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4486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1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9605BB4-6433-0146-AC48-0771F12203F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2F2FC37-88E2-C34C-B86E-48532F1BD3A6}"/>
              </a:ext>
            </a:extLst>
          </p:cNvPr>
          <p:cNvSpPr/>
          <p:nvPr/>
        </p:nvSpPr>
        <p:spPr>
          <a:xfrm>
            <a:off x="157653" y="210205"/>
            <a:ext cx="5938345" cy="3029607"/>
          </a:xfrm>
          <a:prstGeom prst="roundRect">
            <a:avLst/>
          </a:prstGeom>
        </p:spPr>
        <p:style>
          <a:lnRef idx="0">
            <a:schemeClr val="dk1"/>
          </a:lnRef>
          <a:fillRef idx="1001">
            <a:schemeClr val="dk2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Strengths</a:t>
            </a:r>
          </a:p>
          <a:p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Knowledge with Unreal &amp; Blueprints</a:t>
            </a:r>
          </a:p>
          <a:p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Self directed learning</a:t>
            </a:r>
          </a:p>
          <a:p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Concept</a:t>
            </a:r>
          </a:p>
          <a:p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Creativity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4B62DA57-713D-1046-AF7E-FBE30D79F354}"/>
              </a:ext>
            </a:extLst>
          </p:cNvPr>
          <p:cNvSpPr/>
          <p:nvPr/>
        </p:nvSpPr>
        <p:spPr>
          <a:xfrm>
            <a:off x="157654" y="3428999"/>
            <a:ext cx="5938345" cy="3029607"/>
          </a:xfrm>
          <a:prstGeom prst="roundRect">
            <a:avLst/>
          </a:prstGeom>
        </p:spPr>
        <p:style>
          <a:lnRef idx="0">
            <a:schemeClr val="dk1"/>
          </a:lnRef>
          <a:fillRef idx="1001">
            <a:schemeClr val="dk2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Opportunities</a:t>
            </a:r>
          </a:p>
          <a:p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Showcase</a:t>
            </a:r>
          </a:p>
          <a:p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Continuation after submission</a:t>
            </a:r>
          </a:p>
          <a:p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7BB810A2-B59C-F549-A490-83DE5F3BCE9A}"/>
              </a:ext>
            </a:extLst>
          </p:cNvPr>
          <p:cNvSpPr/>
          <p:nvPr/>
        </p:nvSpPr>
        <p:spPr>
          <a:xfrm>
            <a:off x="6095999" y="3428998"/>
            <a:ext cx="5938345" cy="3029607"/>
          </a:xfrm>
          <a:prstGeom prst="roundRect">
            <a:avLst/>
          </a:prstGeom>
        </p:spPr>
        <p:style>
          <a:lnRef idx="0">
            <a:schemeClr val="dk1"/>
          </a:lnRef>
          <a:fillRef idx="1001">
            <a:schemeClr val="dk2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Threats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Time management</a:t>
            </a:r>
          </a:p>
          <a:p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Work environment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72D959E7-E60E-CF43-B8A4-A71F2A670234}"/>
              </a:ext>
            </a:extLst>
          </p:cNvPr>
          <p:cNvSpPr/>
          <p:nvPr/>
        </p:nvSpPr>
        <p:spPr>
          <a:xfrm>
            <a:off x="6095999" y="304798"/>
            <a:ext cx="5938345" cy="3029607"/>
          </a:xfrm>
          <a:prstGeom prst="roundRect">
            <a:avLst/>
          </a:prstGeom>
        </p:spPr>
        <p:style>
          <a:lnRef idx="0">
            <a:schemeClr val="dk1"/>
          </a:lnRef>
          <a:fillRef idx="1001">
            <a:schemeClr val="dk2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Weakness</a:t>
            </a:r>
          </a:p>
          <a:p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Overthinking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F62424-4D4C-804F-B76D-5EB0C79CA365}"/>
              </a:ext>
            </a:extLst>
          </p:cNvPr>
          <p:cNvSpPr txBox="1"/>
          <p:nvPr/>
        </p:nvSpPr>
        <p:spPr>
          <a:xfrm>
            <a:off x="5081750" y="2976861"/>
            <a:ext cx="2028497" cy="715089"/>
          </a:xfrm>
          <a:prstGeom prst="flowChartAlternate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S.W.O.T</a:t>
            </a:r>
          </a:p>
        </p:txBody>
      </p:sp>
    </p:spTree>
    <p:extLst>
      <p:ext uri="{BB962C8B-B14F-4D97-AF65-F5344CB8AC3E}">
        <p14:creationId xmlns:p14="http://schemas.microsoft.com/office/powerpoint/2010/main" val="3225106847"/>
      </p:ext>
    </p:extLst>
  </p:cSld>
  <p:clrMapOvr>
    <a:masterClrMapping/>
  </p:clrMapOvr>
</p:sld>
</file>

<file path=ppt/theme/theme1.xml><?xml version="1.0" encoding="utf-8"?>
<a:theme xmlns:a="http://schemas.openxmlformats.org/drawingml/2006/main" name="TropicVTI">
  <a:themeElements>
    <a:clrScheme name="AnalogousFromLightSeedRightStep">
      <a:dk1>
        <a:srgbClr val="000000"/>
      </a:dk1>
      <a:lt1>
        <a:srgbClr val="FFFFFF"/>
      </a:lt1>
      <a:dk2>
        <a:srgbClr val="2B2441"/>
      </a:dk2>
      <a:lt2>
        <a:srgbClr val="E8E4E2"/>
      </a:lt2>
      <a:accent1>
        <a:srgbClr val="7FA7C1"/>
      </a:accent1>
      <a:accent2>
        <a:srgbClr val="7A86BF"/>
      </a:accent2>
      <a:accent3>
        <a:srgbClr val="9F92CA"/>
      </a:accent3>
      <a:accent4>
        <a:srgbClr val="A77ABF"/>
      </a:accent4>
      <a:accent5>
        <a:srgbClr val="C990C5"/>
      </a:accent5>
      <a:accent6>
        <a:srgbClr val="BF7A9D"/>
      </a:accent6>
      <a:hlink>
        <a:srgbClr val="A57859"/>
      </a:hlink>
      <a:folHlink>
        <a:srgbClr val="7F7F7F"/>
      </a:folHlink>
    </a:clrScheme>
    <a:fontScheme name="Tropic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opicVTI" id="{DE8751F2-0439-4D1D-A674-AFC241C9701D}" vid="{C41D9140-98E0-4A26-97C4-97FDCB8D6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31</Words>
  <Application>Microsoft Macintosh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Nova</vt:lpstr>
      <vt:lpstr>TropicVTI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Rayees Khan (Student)</dc:creator>
  <cp:lastModifiedBy>Rayees Khan (Student)</cp:lastModifiedBy>
  <cp:revision>2</cp:revision>
  <dcterms:created xsi:type="dcterms:W3CDTF">2022-04-06T11:40:36Z</dcterms:created>
  <dcterms:modified xsi:type="dcterms:W3CDTF">2022-04-06T12:14:17Z</dcterms:modified>
</cp:coreProperties>
</file>