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maan Maroof" userId="ea61ac4a41c91bd6" providerId="LiveId" clId="{08B4C068-2D38-48DA-9F71-4DAB8CC8437A}"/>
    <pc:docChg chg="custSel modSld">
      <pc:chgData name="Numaan Maroof" userId="ea61ac4a41c91bd6" providerId="LiveId" clId="{08B4C068-2D38-48DA-9F71-4DAB8CC8437A}" dt="2023-05-28T15:55:29.485" v="3918" actId="313"/>
      <pc:docMkLst>
        <pc:docMk/>
      </pc:docMkLst>
      <pc:sldChg chg="modSp mod">
        <pc:chgData name="Numaan Maroof" userId="ea61ac4a41c91bd6" providerId="LiveId" clId="{08B4C068-2D38-48DA-9F71-4DAB8CC8437A}" dt="2023-05-22T19:21:54.635" v="444" actId="403"/>
        <pc:sldMkLst>
          <pc:docMk/>
          <pc:sldMk cId="2421475325" sldId="258"/>
        </pc:sldMkLst>
        <pc:spChg chg="mod">
          <ac:chgData name="Numaan Maroof" userId="ea61ac4a41c91bd6" providerId="LiveId" clId="{08B4C068-2D38-48DA-9F71-4DAB8CC8437A}" dt="2023-05-22T19:21:54.635" v="444" actId="403"/>
          <ac:spMkLst>
            <pc:docMk/>
            <pc:sldMk cId="2421475325" sldId="258"/>
            <ac:spMk id="3" creationId="{FF03024B-3E19-0D0A-2D43-351C2955E421}"/>
          </ac:spMkLst>
        </pc:spChg>
      </pc:sldChg>
      <pc:sldChg chg="modSp mod">
        <pc:chgData name="Numaan Maroof" userId="ea61ac4a41c91bd6" providerId="LiveId" clId="{08B4C068-2D38-48DA-9F71-4DAB8CC8437A}" dt="2023-05-28T14:39:27.679" v="793" actId="20577"/>
        <pc:sldMkLst>
          <pc:docMk/>
          <pc:sldMk cId="762257863" sldId="259"/>
        </pc:sldMkLst>
        <pc:spChg chg="mod">
          <ac:chgData name="Numaan Maroof" userId="ea61ac4a41c91bd6" providerId="LiveId" clId="{08B4C068-2D38-48DA-9F71-4DAB8CC8437A}" dt="2023-05-28T14:39:27.679" v="793" actId="20577"/>
          <ac:spMkLst>
            <pc:docMk/>
            <pc:sldMk cId="762257863" sldId="259"/>
            <ac:spMk id="3" creationId="{642DF554-82EA-39D5-73B4-67E76F7491AA}"/>
          </ac:spMkLst>
        </pc:spChg>
      </pc:sldChg>
      <pc:sldChg chg="modSp mod">
        <pc:chgData name="Numaan Maroof" userId="ea61ac4a41c91bd6" providerId="LiveId" clId="{08B4C068-2D38-48DA-9F71-4DAB8CC8437A}" dt="2023-05-28T14:41:28.569" v="1031" actId="403"/>
        <pc:sldMkLst>
          <pc:docMk/>
          <pc:sldMk cId="4139051074" sldId="260"/>
        </pc:sldMkLst>
        <pc:spChg chg="mod">
          <ac:chgData name="Numaan Maroof" userId="ea61ac4a41c91bd6" providerId="LiveId" clId="{08B4C068-2D38-48DA-9F71-4DAB8CC8437A}" dt="2023-05-28T14:41:28.569" v="1031" actId="403"/>
          <ac:spMkLst>
            <pc:docMk/>
            <pc:sldMk cId="4139051074" sldId="260"/>
            <ac:spMk id="3" creationId="{646A7D58-1DF1-2523-EA4C-E11A30B52E5C}"/>
          </ac:spMkLst>
        </pc:spChg>
      </pc:sldChg>
      <pc:sldChg chg="modSp mod">
        <pc:chgData name="Numaan Maroof" userId="ea61ac4a41c91bd6" providerId="LiveId" clId="{08B4C068-2D38-48DA-9F71-4DAB8CC8437A}" dt="2023-05-28T14:48:30.243" v="1601" actId="20577"/>
        <pc:sldMkLst>
          <pc:docMk/>
          <pc:sldMk cId="2203283845" sldId="261"/>
        </pc:sldMkLst>
        <pc:spChg chg="mod">
          <ac:chgData name="Numaan Maroof" userId="ea61ac4a41c91bd6" providerId="LiveId" clId="{08B4C068-2D38-48DA-9F71-4DAB8CC8437A}" dt="2023-05-28T14:48:30.243" v="1601" actId="20577"/>
          <ac:spMkLst>
            <pc:docMk/>
            <pc:sldMk cId="2203283845" sldId="261"/>
            <ac:spMk id="3" creationId="{62947CA5-7157-FAB3-0ABA-00F42CA422B9}"/>
          </ac:spMkLst>
        </pc:spChg>
      </pc:sldChg>
      <pc:sldChg chg="modSp mod">
        <pc:chgData name="Numaan Maroof" userId="ea61ac4a41c91bd6" providerId="LiveId" clId="{08B4C068-2D38-48DA-9F71-4DAB8CC8437A}" dt="2023-05-28T14:55:12.256" v="1932" actId="20577"/>
        <pc:sldMkLst>
          <pc:docMk/>
          <pc:sldMk cId="1042642244" sldId="262"/>
        </pc:sldMkLst>
        <pc:spChg chg="mod">
          <ac:chgData name="Numaan Maroof" userId="ea61ac4a41c91bd6" providerId="LiveId" clId="{08B4C068-2D38-48DA-9F71-4DAB8CC8437A}" dt="2023-05-28T14:55:12.256" v="1932" actId="20577"/>
          <ac:spMkLst>
            <pc:docMk/>
            <pc:sldMk cId="1042642244" sldId="262"/>
            <ac:spMk id="3" creationId="{5B8D4458-234B-4D39-01AD-25921FE5747A}"/>
          </ac:spMkLst>
        </pc:spChg>
      </pc:sldChg>
      <pc:sldChg chg="modSp mod">
        <pc:chgData name="Numaan Maroof" userId="ea61ac4a41c91bd6" providerId="LiveId" clId="{08B4C068-2D38-48DA-9F71-4DAB8CC8437A}" dt="2023-05-28T15:32:38.380" v="2250" actId="20577"/>
        <pc:sldMkLst>
          <pc:docMk/>
          <pc:sldMk cId="3894851752" sldId="263"/>
        </pc:sldMkLst>
        <pc:spChg chg="mod">
          <ac:chgData name="Numaan Maroof" userId="ea61ac4a41c91bd6" providerId="LiveId" clId="{08B4C068-2D38-48DA-9F71-4DAB8CC8437A}" dt="2023-05-28T15:32:38.380" v="2250" actId="20577"/>
          <ac:spMkLst>
            <pc:docMk/>
            <pc:sldMk cId="3894851752" sldId="263"/>
            <ac:spMk id="3" creationId="{C195AF95-5D9F-D662-62C2-A24256CDC9A6}"/>
          </ac:spMkLst>
        </pc:spChg>
      </pc:sldChg>
      <pc:sldChg chg="modSp mod">
        <pc:chgData name="Numaan Maroof" userId="ea61ac4a41c91bd6" providerId="LiveId" clId="{08B4C068-2D38-48DA-9F71-4DAB8CC8437A}" dt="2023-05-28T15:36:36.854" v="2587" actId="20577"/>
        <pc:sldMkLst>
          <pc:docMk/>
          <pc:sldMk cId="3338007195" sldId="264"/>
        </pc:sldMkLst>
        <pc:spChg chg="mod">
          <ac:chgData name="Numaan Maroof" userId="ea61ac4a41c91bd6" providerId="LiveId" clId="{08B4C068-2D38-48DA-9F71-4DAB8CC8437A}" dt="2023-05-28T15:36:36.854" v="2587" actId="20577"/>
          <ac:spMkLst>
            <pc:docMk/>
            <pc:sldMk cId="3338007195" sldId="264"/>
            <ac:spMk id="3" creationId="{B83FFCBE-70B1-5115-512B-89BC76F94264}"/>
          </ac:spMkLst>
        </pc:spChg>
      </pc:sldChg>
      <pc:sldChg chg="modSp mod">
        <pc:chgData name="Numaan Maroof" userId="ea61ac4a41c91bd6" providerId="LiveId" clId="{08B4C068-2D38-48DA-9F71-4DAB8CC8437A}" dt="2023-05-28T15:38:50.955" v="2876" actId="403"/>
        <pc:sldMkLst>
          <pc:docMk/>
          <pc:sldMk cId="2267951261" sldId="265"/>
        </pc:sldMkLst>
        <pc:spChg chg="mod">
          <ac:chgData name="Numaan Maroof" userId="ea61ac4a41c91bd6" providerId="LiveId" clId="{08B4C068-2D38-48DA-9F71-4DAB8CC8437A}" dt="2023-05-28T15:38:50.955" v="2876" actId="403"/>
          <ac:spMkLst>
            <pc:docMk/>
            <pc:sldMk cId="2267951261" sldId="265"/>
            <ac:spMk id="3" creationId="{027621F9-36B9-F465-4141-CE1C6C0E6ABC}"/>
          </ac:spMkLst>
        </pc:spChg>
      </pc:sldChg>
      <pc:sldChg chg="modSp mod">
        <pc:chgData name="Numaan Maroof" userId="ea61ac4a41c91bd6" providerId="LiveId" clId="{08B4C068-2D38-48DA-9F71-4DAB8CC8437A}" dt="2023-05-28T15:40:20.020" v="3041" actId="403"/>
        <pc:sldMkLst>
          <pc:docMk/>
          <pc:sldMk cId="485036535" sldId="266"/>
        </pc:sldMkLst>
        <pc:spChg chg="mod">
          <ac:chgData name="Numaan Maroof" userId="ea61ac4a41c91bd6" providerId="LiveId" clId="{08B4C068-2D38-48DA-9F71-4DAB8CC8437A}" dt="2023-05-28T15:40:20.020" v="3041" actId="403"/>
          <ac:spMkLst>
            <pc:docMk/>
            <pc:sldMk cId="485036535" sldId="266"/>
            <ac:spMk id="3" creationId="{5EA45A62-FB3C-AA1C-7882-6F88FED8C944}"/>
          </ac:spMkLst>
        </pc:spChg>
      </pc:sldChg>
      <pc:sldChg chg="modSp mod">
        <pc:chgData name="Numaan Maroof" userId="ea61ac4a41c91bd6" providerId="LiveId" clId="{08B4C068-2D38-48DA-9F71-4DAB8CC8437A}" dt="2023-05-28T15:49:53.312" v="3432" actId="403"/>
        <pc:sldMkLst>
          <pc:docMk/>
          <pc:sldMk cId="3769170323" sldId="267"/>
        </pc:sldMkLst>
        <pc:spChg chg="mod">
          <ac:chgData name="Numaan Maroof" userId="ea61ac4a41c91bd6" providerId="LiveId" clId="{08B4C068-2D38-48DA-9F71-4DAB8CC8437A}" dt="2023-05-28T15:49:53.312" v="3432" actId="403"/>
          <ac:spMkLst>
            <pc:docMk/>
            <pc:sldMk cId="3769170323" sldId="267"/>
            <ac:spMk id="3" creationId="{E0A231EC-4424-74F2-57F4-C928FB8492CB}"/>
          </ac:spMkLst>
        </pc:spChg>
      </pc:sldChg>
      <pc:sldChg chg="modSp mod">
        <pc:chgData name="Numaan Maroof" userId="ea61ac4a41c91bd6" providerId="LiveId" clId="{08B4C068-2D38-48DA-9F71-4DAB8CC8437A}" dt="2023-05-28T15:53:06.673" v="3735" actId="403"/>
        <pc:sldMkLst>
          <pc:docMk/>
          <pc:sldMk cId="3038822099" sldId="268"/>
        </pc:sldMkLst>
        <pc:spChg chg="mod">
          <ac:chgData name="Numaan Maroof" userId="ea61ac4a41c91bd6" providerId="LiveId" clId="{08B4C068-2D38-48DA-9F71-4DAB8CC8437A}" dt="2023-05-28T15:53:06.673" v="3735" actId="403"/>
          <ac:spMkLst>
            <pc:docMk/>
            <pc:sldMk cId="3038822099" sldId="268"/>
            <ac:spMk id="3" creationId="{DE92B18A-8E32-2947-9329-970AAE542AF9}"/>
          </ac:spMkLst>
        </pc:spChg>
      </pc:sldChg>
      <pc:sldChg chg="modSp mod">
        <pc:chgData name="Numaan Maroof" userId="ea61ac4a41c91bd6" providerId="LiveId" clId="{08B4C068-2D38-48DA-9F71-4DAB8CC8437A}" dt="2023-05-28T15:55:29.485" v="3918" actId="313"/>
        <pc:sldMkLst>
          <pc:docMk/>
          <pc:sldMk cId="2464733019" sldId="269"/>
        </pc:sldMkLst>
        <pc:spChg chg="mod">
          <ac:chgData name="Numaan Maroof" userId="ea61ac4a41c91bd6" providerId="LiveId" clId="{08B4C068-2D38-48DA-9F71-4DAB8CC8437A}" dt="2023-05-28T15:55:29.485" v="3918" actId="313"/>
          <ac:spMkLst>
            <pc:docMk/>
            <pc:sldMk cId="2464733019" sldId="269"/>
            <ac:spMk id="3" creationId="{82CF2AAF-FE8A-9E62-0CD2-928E2463151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FC08AAA2-CBBE-4338-BE68-E08316011DF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44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E379B-068C-47C3-8750-FA739136A977}" type="datetimeFigureOut">
              <a:rPr lang="en-GB" smtClean="0"/>
              <a:t>28/05/2023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8AAA2-CBBE-4338-BE68-E08316011DF2}" type="slidenum">
              <a:rPr lang="en-GB" smtClean="0"/>
              <a:t>‹#›</a:t>
            </a:fld>
            <a:endParaRPr lang="en-GB"/>
          </a:p>
        </p:txBody>
      </p:sp>
    </p:spTree>
    <p:extLst>
      <p:ext uri="{BB962C8B-B14F-4D97-AF65-F5344CB8AC3E}">
        <p14:creationId xmlns:p14="http://schemas.microsoft.com/office/powerpoint/2010/main" val="13083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93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94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spTree>
    <p:extLst>
      <p:ext uri="{BB962C8B-B14F-4D97-AF65-F5344CB8AC3E}">
        <p14:creationId xmlns:p14="http://schemas.microsoft.com/office/powerpoint/2010/main" val="389091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44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87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67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00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spTree>
    <p:extLst>
      <p:ext uri="{BB962C8B-B14F-4D97-AF65-F5344CB8AC3E}">
        <p14:creationId xmlns:p14="http://schemas.microsoft.com/office/powerpoint/2010/main" val="245090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E379B-068C-47C3-8750-FA739136A977}" type="datetimeFigureOut">
              <a:rPr lang="en-GB" smtClean="0"/>
              <a:t>28/05/2023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8AAA2-CBBE-4338-BE68-E08316011DF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8E379B-068C-47C3-8750-FA739136A977}" type="datetimeFigureOut">
              <a:rPr lang="en-GB" smtClean="0"/>
              <a:t>28/05/2023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8AAA2-CBBE-4338-BE68-E08316011DF2}" type="slidenum">
              <a:rPr lang="en-GB" smtClean="0"/>
              <a:t>‹#›</a:t>
            </a:fld>
            <a:endParaRPr lang="en-GB"/>
          </a:p>
        </p:txBody>
      </p:sp>
    </p:spTree>
    <p:extLst>
      <p:ext uri="{BB962C8B-B14F-4D97-AF65-F5344CB8AC3E}">
        <p14:creationId xmlns:p14="http://schemas.microsoft.com/office/powerpoint/2010/main" val="254558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8E379B-068C-47C3-8750-FA739136A977}" type="datetimeFigureOut">
              <a:rPr lang="en-GB" smtClean="0"/>
              <a:t>28/05/2023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08AAA2-CBBE-4338-BE68-E08316011DF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77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8E379B-068C-47C3-8750-FA739136A977}" type="datetimeFigureOut">
              <a:rPr lang="en-GB" smtClean="0"/>
              <a:t>28/05/2023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08AAA2-CBBE-4338-BE68-E08316011DF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64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E379B-068C-47C3-8750-FA739136A977}" type="datetimeFigureOut">
              <a:rPr lang="en-GB" smtClean="0"/>
              <a:t>28/05/2023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08AAA2-CBBE-4338-BE68-E08316011DF2}" type="slidenum">
              <a:rPr lang="en-GB" smtClean="0"/>
              <a:t>‹#›</a:t>
            </a:fld>
            <a:endParaRPr lang="en-GB"/>
          </a:p>
        </p:txBody>
      </p:sp>
    </p:spTree>
    <p:extLst>
      <p:ext uri="{BB962C8B-B14F-4D97-AF65-F5344CB8AC3E}">
        <p14:creationId xmlns:p14="http://schemas.microsoft.com/office/powerpoint/2010/main" val="411965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E379B-068C-47C3-8750-FA739136A977}" type="datetimeFigureOut">
              <a:rPr lang="en-GB" smtClean="0"/>
              <a:t>28/05/2023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8AAA2-CBBE-4338-BE68-E08316011DF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81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E379B-068C-47C3-8750-FA739136A977}" type="datetimeFigureOut">
              <a:rPr lang="en-GB" smtClean="0"/>
              <a:t>28/05/2023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8AAA2-CBBE-4338-BE68-E08316011DF2}" type="slidenum">
              <a:rPr lang="en-GB" smtClean="0"/>
              <a:t>‹#›</a:t>
            </a:fld>
            <a:endParaRPr lang="en-GB"/>
          </a:p>
        </p:txBody>
      </p:sp>
    </p:spTree>
    <p:extLst>
      <p:ext uri="{BB962C8B-B14F-4D97-AF65-F5344CB8AC3E}">
        <p14:creationId xmlns:p14="http://schemas.microsoft.com/office/powerpoint/2010/main" val="182018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8E379B-068C-47C3-8750-FA739136A977}" type="datetimeFigureOut">
              <a:rPr lang="en-GB" smtClean="0"/>
              <a:t>28/05/2023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08AAA2-CBBE-4338-BE68-E08316011DF2}" type="slidenum">
              <a:rPr lang="en-GB" smtClean="0"/>
              <a:t>‹#›</a:t>
            </a:fld>
            <a:endParaRPr lang="en-GB"/>
          </a:p>
        </p:txBody>
      </p:sp>
    </p:spTree>
    <p:extLst>
      <p:ext uri="{BB962C8B-B14F-4D97-AF65-F5344CB8AC3E}">
        <p14:creationId xmlns:p14="http://schemas.microsoft.com/office/powerpoint/2010/main" val="3956135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676A-23BE-7D40-0660-7E0BF2942A67}"/>
              </a:ext>
            </a:extLst>
          </p:cNvPr>
          <p:cNvSpPr>
            <a:spLocks noGrp="1"/>
          </p:cNvSpPr>
          <p:nvPr>
            <p:ph type="ctrTitle"/>
          </p:nvPr>
        </p:nvSpPr>
        <p:spPr/>
        <p:txBody>
          <a:bodyPr/>
          <a:lstStyle/>
          <a:p>
            <a:r>
              <a:rPr lang="en-US" dirty="0"/>
              <a:t>FMP Journal</a:t>
            </a:r>
            <a:endParaRPr lang="en-GB" dirty="0"/>
          </a:p>
        </p:txBody>
      </p:sp>
      <p:sp>
        <p:nvSpPr>
          <p:cNvPr id="3" name="Subtitle 2">
            <a:extLst>
              <a:ext uri="{FF2B5EF4-FFF2-40B4-BE49-F238E27FC236}">
                <a16:creationId xmlns:a16="http://schemas.microsoft.com/office/drawing/2014/main" id="{C027A4A7-ABB6-D22A-B885-1A24CF3EC704}"/>
              </a:ext>
            </a:extLst>
          </p:cNvPr>
          <p:cNvSpPr>
            <a:spLocks noGrp="1"/>
          </p:cNvSpPr>
          <p:nvPr>
            <p:ph type="subTitle" idx="1"/>
          </p:nvPr>
        </p:nvSpPr>
        <p:spPr/>
        <p:txBody>
          <a:bodyPr/>
          <a:lstStyle/>
          <a:p>
            <a:r>
              <a:rPr lang="en-US" dirty="0"/>
              <a:t>By Numaan Maroof</a:t>
            </a:r>
          </a:p>
          <a:p>
            <a:endParaRPr lang="en-GB" dirty="0"/>
          </a:p>
        </p:txBody>
      </p:sp>
    </p:spTree>
    <p:extLst>
      <p:ext uri="{BB962C8B-B14F-4D97-AF65-F5344CB8AC3E}">
        <p14:creationId xmlns:p14="http://schemas.microsoft.com/office/powerpoint/2010/main" val="126871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86E5-DDCD-656C-6F9F-AF0562D83300}"/>
              </a:ext>
            </a:extLst>
          </p:cNvPr>
          <p:cNvSpPr>
            <a:spLocks noGrp="1"/>
          </p:cNvSpPr>
          <p:nvPr>
            <p:ph type="title"/>
          </p:nvPr>
        </p:nvSpPr>
        <p:spPr/>
        <p:txBody>
          <a:bodyPr/>
          <a:lstStyle/>
          <a:p>
            <a:r>
              <a:rPr lang="en-US" dirty="0"/>
              <a:t>Week 9</a:t>
            </a:r>
            <a:endParaRPr lang="en-GB" dirty="0"/>
          </a:p>
        </p:txBody>
      </p:sp>
      <p:sp>
        <p:nvSpPr>
          <p:cNvPr id="3" name="Content Placeholder 2">
            <a:extLst>
              <a:ext uri="{FF2B5EF4-FFF2-40B4-BE49-F238E27FC236}">
                <a16:creationId xmlns:a16="http://schemas.microsoft.com/office/drawing/2014/main" id="{027621F9-36B9-F465-4141-CE1C6C0E6ABC}"/>
              </a:ext>
            </a:extLst>
          </p:cNvPr>
          <p:cNvSpPr>
            <a:spLocks noGrp="1"/>
          </p:cNvSpPr>
          <p:nvPr>
            <p:ph idx="1"/>
          </p:nvPr>
        </p:nvSpPr>
        <p:spPr/>
        <p:txBody>
          <a:bodyPr>
            <a:normAutofit/>
          </a:bodyPr>
          <a:lstStyle/>
          <a:p>
            <a:r>
              <a:rPr lang="en-GB" sz="2800" dirty="0"/>
              <a:t>This week I began looking for sourced to talk about my project I had to look around for websites and books going more in-depth about Jormungandr and how it came to be and the history of its mythology and how Vikings perceived the serpent.</a:t>
            </a:r>
          </a:p>
        </p:txBody>
      </p:sp>
    </p:spTree>
    <p:extLst>
      <p:ext uri="{BB962C8B-B14F-4D97-AF65-F5344CB8AC3E}">
        <p14:creationId xmlns:p14="http://schemas.microsoft.com/office/powerpoint/2010/main" val="226795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DF38-6ED9-6B4E-363B-FD9F65449B42}"/>
              </a:ext>
            </a:extLst>
          </p:cNvPr>
          <p:cNvSpPr>
            <a:spLocks noGrp="1"/>
          </p:cNvSpPr>
          <p:nvPr>
            <p:ph type="title"/>
          </p:nvPr>
        </p:nvSpPr>
        <p:spPr/>
        <p:txBody>
          <a:bodyPr/>
          <a:lstStyle/>
          <a:p>
            <a:r>
              <a:rPr lang="en-US" dirty="0"/>
              <a:t>Week 10</a:t>
            </a:r>
            <a:endParaRPr lang="en-GB" dirty="0"/>
          </a:p>
        </p:txBody>
      </p:sp>
      <p:sp>
        <p:nvSpPr>
          <p:cNvPr id="3" name="Content Placeholder 2">
            <a:extLst>
              <a:ext uri="{FF2B5EF4-FFF2-40B4-BE49-F238E27FC236}">
                <a16:creationId xmlns:a16="http://schemas.microsoft.com/office/drawing/2014/main" id="{5EA45A62-FB3C-AA1C-7882-6F88FED8C944}"/>
              </a:ext>
            </a:extLst>
          </p:cNvPr>
          <p:cNvSpPr>
            <a:spLocks noGrp="1"/>
          </p:cNvSpPr>
          <p:nvPr>
            <p:ph idx="1"/>
          </p:nvPr>
        </p:nvSpPr>
        <p:spPr/>
        <p:txBody>
          <a:bodyPr>
            <a:normAutofit/>
          </a:bodyPr>
          <a:lstStyle/>
          <a:p>
            <a:r>
              <a:rPr lang="en-GB" sz="2800" dirty="0"/>
              <a:t>This week I began creating a script for my documentary and soon after I began production of my documentary.</a:t>
            </a:r>
          </a:p>
        </p:txBody>
      </p:sp>
    </p:spTree>
    <p:extLst>
      <p:ext uri="{BB962C8B-B14F-4D97-AF65-F5344CB8AC3E}">
        <p14:creationId xmlns:p14="http://schemas.microsoft.com/office/powerpoint/2010/main" val="48503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5FD2-3008-1B21-7CA7-7807A5C45B7B}"/>
              </a:ext>
            </a:extLst>
          </p:cNvPr>
          <p:cNvSpPr>
            <a:spLocks noGrp="1"/>
          </p:cNvSpPr>
          <p:nvPr>
            <p:ph type="title"/>
          </p:nvPr>
        </p:nvSpPr>
        <p:spPr/>
        <p:txBody>
          <a:bodyPr/>
          <a:lstStyle/>
          <a:p>
            <a:r>
              <a:rPr lang="en-US" dirty="0"/>
              <a:t>Week 11</a:t>
            </a:r>
            <a:endParaRPr lang="en-GB" dirty="0"/>
          </a:p>
        </p:txBody>
      </p:sp>
      <p:sp>
        <p:nvSpPr>
          <p:cNvPr id="3" name="Content Placeholder 2">
            <a:extLst>
              <a:ext uri="{FF2B5EF4-FFF2-40B4-BE49-F238E27FC236}">
                <a16:creationId xmlns:a16="http://schemas.microsoft.com/office/drawing/2014/main" id="{E0A231EC-4424-74F2-57F4-C928FB8492CB}"/>
              </a:ext>
            </a:extLst>
          </p:cNvPr>
          <p:cNvSpPr>
            <a:spLocks noGrp="1"/>
          </p:cNvSpPr>
          <p:nvPr>
            <p:ph idx="1"/>
          </p:nvPr>
        </p:nvSpPr>
        <p:spPr/>
        <p:txBody>
          <a:bodyPr>
            <a:normAutofit/>
          </a:bodyPr>
          <a:lstStyle/>
          <a:p>
            <a:r>
              <a:rPr lang="en-GB" sz="2800" dirty="0"/>
              <a:t>Week 11 I started recording the audio of my documentary and soon after I began collecting videos and pictures the depict Jormungandr in myth and in modern media so my viewers have a clear visual of what the world serpent looks like.</a:t>
            </a:r>
          </a:p>
        </p:txBody>
      </p:sp>
    </p:spTree>
    <p:extLst>
      <p:ext uri="{BB962C8B-B14F-4D97-AF65-F5344CB8AC3E}">
        <p14:creationId xmlns:p14="http://schemas.microsoft.com/office/powerpoint/2010/main" val="376917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496E-FDA7-D5DC-266A-48E0D9AD6919}"/>
              </a:ext>
            </a:extLst>
          </p:cNvPr>
          <p:cNvSpPr>
            <a:spLocks noGrp="1"/>
          </p:cNvSpPr>
          <p:nvPr>
            <p:ph type="title"/>
          </p:nvPr>
        </p:nvSpPr>
        <p:spPr/>
        <p:txBody>
          <a:bodyPr/>
          <a:lstStyle/>
          <a:p>
            <a:r>
              <a:rPr lang="en-US" dirty="0"/>
              <a:t>Week 12</a:t>
            </a:r>
            <a:endParaRPr lang="en-GB" dirty="0"/>
          </a:p>
        </p:txBody>
      </p:sp>
      <p:sp>
        <p:nvSpPr>
          <p:cNvPr id="3" name="Content Placeholder 2">
            <a:extLst>
              <a:ext uri="{FF2B5EF4-FFF2-40B4-BE49-F238E27FC236}">
                <a16:creationId xmlns:a16="http://schemas.microsoft.com/office/drawing/2014/main" id="{DE92B18A-8E32-2947-9329-970AAE542AF9}"/>
              </a:ext>
            </a:extLst>
          </p:cNvPr>
          <p:cNvSpPr>
            <a:spLocks noGrp="1"/>
          </p:cNvSpPr>
          <p:nvPr>
            <p:ph idx="1"/>
          </p:nvPr>
        </p:nvSpPr>
        <p:spPr/>
        <p:txBody>
          <a:bodyPr>
            <a:normAutofit/>
          </a:bodyPr>
          <a:lstStyle/>
          <a:p>
            <a:r>
              <a:rPr lang="en-GB" sz="2800" dirty="0"/>
              <a:t>This week I finished recording audio and got the visuals and now it was time to begin editing, unfortunately some audio files got corrupted so I'm going to have to re do some audio but after I can go right back to editing.</a:t>
            </a:r>
          </a:p>
        </p:txBody>
      </p:sp>
    </p:spTree>
    <p:extLst>
      <p:ext uri="{BB962C8B-B14F-4D97-AF65-F5344CB8AC3E}">
        <p14:creationId xmlns:p14="http://schemas.microsoft.com/office/powerpoint/2010/main" val="303882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C1BD-F1C8-C7F5-D405-3906F2BC3D96}"/>
              </a:ext>
            </a:extLst>
          </p:cNvPr>
          <p:cNvSpPr>
            <a:spLocks noGrp="1"/>
          </p:cNvSpPr>
          <p:nvPr>
            <p:ph type="title"/>
          </p:nvPr>
        </p:nvSpPr>
        <p:spPr/>
        <p:txBody>
          <a:bodyPr/>
          <a:lstStyle/>
          <a:p>
            <a:r>
              <a:rPr lang="en-US" dirty="0"/>
              <a:t>Week 13</a:t>
            </a:r>
            <a:endParaRPr lang="en-GB" dirty="0"/>
          </a:p>
        </p:txBody>
      </p:sp>
      <p:sp>
        <p:nvSpPr>
          <p:cNvPr id="3" name="Content Placeholder 2">
            <a:extLst>
              <a:ext uri="{FF2B5EF4-FFF2-40B4-BE49-F238E27FC236}">
                <a16:creationId xmlns:a16="http://schemas.microsoft.com/office/drawing/2014/main" id="{82CF2AAF-FE8A-9E62-0CD2-928E24631515}"/>
              </a:ext>
            </a:extLst>
          </p:cNvPr>
          <p:cNvSpPr>
            <a:spLocks noGrp="1"/>
          </p:cNvSpPr>
          <p:nvPr>
            <p:ph idx="1"/>
          </p:nvPr>
        </p:nvSpPr>
        <p:spPr/>
        <p:txBody>
          <a:bodyPr/>
          <a:lstStyle/>
          <a:p>
            <a:r>
              <a:rPr lang="en-GB" dirty="0"/>
              <a:t>This is the final week and this week I finished editing and now it is time do create my evaluation giving the cliff notes of my progress.</a:t>
            </a:r>
          </a:p>
        </p:txBody>
      </p:sp>
    </p:spTree>
    <p:extLst>
      <p:ext uri="{BB962C8B-B14F-4D97-AF65-F5344CB8AC3E}">
        <p14:creationId xmlns:p14="http://schemas.microsoft.com/office/powerpoint/2010/main" val="246473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F2A0-3B8D-A054-86A7-F62C42E3EAEB}"/>
              </a:ext>
            </a:extLst>
          </p:cNvPr>
          <p:cNvSpPr>
            <a:spLocks noGrp="1"/>
          </p:cNvSpPr>
          <p:nvPr>
            <p:ph type="title"/>
          </p:nvPr>
        </p:nvSpPr>
        <p:spPr/>
        <p:txBody>
          <a:bodyPr/>
          <a:lstStyle/>
          <a:p>
            <a:r>
              <a:rPr lang="en-US" dirty="0"/>
              <a:t>Week 1</a:t>
            </a:r>
            <a:endParaRPr lang="en-GB" dirty="0"/>
          </a:p>
        </p:txBody>
      </p:sp>
      <p:sp>
        <p:nvSpPr>
          <p:cNvPr id="3" name="Content Placeholder 2">
            <a:extLst>
              <a:ext uri="{FF2B5EF4-FFF2-40B4-BE49-F238E27FC236}">
                <a16:creationId xmlns:a16="http://schemas.microsoft.com/office/drawing/2014/main" id="{6AB94F84-DC7F-C858-B777-2100B4DDCFF1}"/>
              </a:ext>
            </a:extLst>
          </p:cNvPr>
          <p:cNvSpPr>
            <a:spLocks noGrp="1"/>
          </p:cNvSpPr>
          <p:nvPr>
            <p:ph idx="1"/>
          </p:nvPr>
        </p:nvSpPr>
        <p:spPr/>
        <p:txBody>
          <a:bodyPr>
            <a:normAutofit/>
          </a:bodyPr>
          <a:lstStyle/>
          <a:p>
            <a:r>
              <a:rPr lang="en-US" sz="2800" dirty="0"/>
              <a:t>This week we were given the task to create some sort of media such as documentary, short film, posters, etc. This is for our FMP and to test what we have learnt throughout the year and to see if we are capable to pass the final year, we can pic any sort of subject or topic as long as its able to be properly Harvard referenced.</a:t>
            </a:r>
            <a:endParaRPr lang="en-GB" sz="2800" dirty="0"/>
          </a:p>
        </p:txBody>
      </p:sp>
    </p:spTree>
    <p:extLst>
      <p:ext uri="{BB962C8B-B14F-4D97-AF65-F5344CB8AC3E}">
        <p14:creationId xmlns:p14="http://schemas.microsoft.com/office/powerpoint/2010/main" val="246319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BD3B-925F-FB7F-FF8F-D69F0AA7B4D1}"/>
              </a:ext>
            </a:extLst>
          </p:cNvPr>
          <p:cNvSpPr>
            <a:spLocks noGrp="1"/>
          </p:cNvSpPr>
          <p:nvPr>
            <p:ph type="title"/>
          </p:nvPr>
        </p:nvSpPr>
        <p:spPr/>
        <p:txBody>
          <a:bodyPr/>
          <a:lstStyle/>
          <a:p>
            <a:r>
              <a:rPr lang="en-US" dirty="0"/>
              <a:t>Week 2</a:t>
            </a:r>
            <a:endParaRPr lang="en-GB" dirty="0"/>
          </a:p>
        </p:txBody>
      </p:sp>
      <p:sp>
        <p:nvSpPr>
          <p:cNvPr id="3" name="Content Placeholder 2">
            <a:extLst>
              <a:ext uri="{FF2B5EF4-FFF2-40B4-BE49-F238E27FC236}">
                <a16:creationId xmlns:a16="http://schemas.microsoft.com/office/drawing/2014/main" id="{FF03024B-3E19-0D0A-2D43-351C2955E421}"/>
              </a:ext>
            </a:extLst>
          </p:cNvPr>
          <p:cNvSpPr>
            <a:spLocks noGrp="1"/>
          </p:cNvSpPr>
          <p:nvPr>
            <p:ph idx="1"/>
          </p:nvPr>
        </p:nvSpPr>
        <p:spPr/>
        <p:txBody>
          <a:bodyPr>
            <a:normAutofit/>
          </a:bodyPr>
          <a:lstStyle/>
          <a:p>
            <a:r>
              <a:rPr lang="en-US" sz="2800" dirty="0"/>
              <a:t>We first had to create an essay on any topic we wanted and this taught us how to properly Harvard reference certain topics that you want to create essays on a long side that task we had to pick 3 ideas and create this idea sheet listing the strengths weaknesses etc. This gave me the opportunity to think deeper into what idea I wanted</a:t>
            </a:r>
            <a:endParaRPr lang="en-GB" sz="2800" dirty="0"/>
          </a:p>
        </p:txBody>
      </p:sp>
    </p:spTree>
    <p:extLst>
      <p:ext uri="{BB962C8B-B14F-4D97-AF65-F5344CB8AC3E}">
        <p14:creationId xmlns:p14="http://schemas.microsoft.com/office/powerpoint/2010/main" val="242147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91B8-DC5D-B8FB-085A-DC29F1C726B0}"/>
              </a:ext>
            </a:extLst>
          </p:cNvPr>
          <p:cNvSpPr>
            <a:spLocks noGrp="1"/>
          </p:cNvSpPr>
          <p:nvPr>
            <p:ph type="title"/>
          </p:nvPr>
        </p:nvSpPr>
        <p:spPr/>
        <p:txBody>
          <a:bodyPr/>
          <a:lstStyle/>
          <a:p>
            <a:r>
              <a:rPr lang="en-US" dirty="0"/>
              <a:t>Week 3</a:t>
            </a:r>
            <a:endParaRPr lang="en-GB" dirty="0"/>
          </a:p>
        </p:txBody>
      </p:sp>
      <p:sp>
        <p:nvSpPr>
          <p:cNvPr id="3" name="Content Placeholder 2">
            <a:extLst>
              <a:ext uri="{FF2B5EF4-FFF2-40B4-BE49-F238E27FC236}">
                <a16:creationId xmlns:a16="http://schemas.microsoft.com/office/drawing/2014/main" id="{642DF554-82EA-39D5-73B4-67E76F7491AA}"/>
              </a:ext>
            </a:extLst>
          </p:cNvPr>
          <p:cNvSpPr>
            <a:spLocks noGrp="1"/>
          </p:cNvSpPr>
          <p:nvPr>
            <p:ph idx="1"/>
          </p:nvPr>
        </p:nvSpPr>
        <p:spPr/>
        <p:txBody>
          <a:bodyPr>
            <a:normAutofit/>
          </a:bodyPr>
          <a:lstStyle/>
          <a:p>
            <a:r>
              <a:rPr lang="en-US" sz="2800" dirty="0"/>
              <a:t>This week we were given the task to create a proposal to our idea and I came up with the idea of talking about loopholes and time travel in ben 10 since the topic interested me so I began to create the proposal going more in depth with my idea.</a:t>
            </a:r>
            <a:endParaRPr lang="en-GB" sz="2800" dirty="0"/>
          </a:p>
        </p:txBody>
      </p:sp>
    </p:spTree>
    <p:extLst>
      <p:ext uri="{BB962C8B-B14F-4D97-AF65-F5344CB8AC3E}">
        <p14:creationId xmlns:p14="http://schemas.microsoft.com/office/powerpoint/2010/main" val="76225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52E1-CBC9-44D1-5F2A-C5D45E5D1905}"/>
              </a:ext>
            </a:extLst>
          </p:cNvPr>
          <p:cNvSpPr>
            <a:spLocks noGrp="1"/>
          </p:cNvSpPr>
          <p:nvPr>
            <p:ph type="title"/>
          </p:nvPr>
        </p:nvSpPr>
        <p:spPr/>
        <p:txBody>
          <a:bodyPr/>
          <a:lstStyle/>
          <a:p>
            <a:r>
              <a:rPr lang="en-US" dirty="0"/>
              <a:t>Week 4</a:t>
            </a:r>
            <a:endParaRPr lang="en-GB" dirty="0"/>
          </a:p>
        </p:txBody>
      </p:sp>
      <p:sp>
        <p:nvSpPr>
          <p:cNvPr id="3" name="Content Placeholder 2">
            <a:extLst>
              <a:ext uri="{FF2B5EF4-FFF2-40B4-BE49-F238E27FC236}">
                <a16:creationId xmlns:a16="http://schemas.microsoft.com/office/drawing/2014/main" id="{646A7D58-1DF1-2523-EA4C-E11A30B52E5C}"/>
              </a:ext>
            </a:extLst>
          </p:cNvPr>
          <p:cNvSpPr>
            <a:spLocks noGrp="1"/>
          </p:cNvSpPr>
          <p:nvPr>
            <p:ph idx="1"/>
          </p:nvPr>
        </p:nvSpPr>
        <p:spPr/>
        <p:txBody>
          <a:bodyPr>
            <a:normAutofit/>
          </a:bodyPr>
          <a:lstStyle/>
          <a:p>
            <a:r>
              <a:rPr lang="en-US" sz="2800" dirty="0"/>
              <a:t>This week we were done creating a proposal and moved onto creating a power point presentation to talk about the idea I chose and why, so I began to create my presentation and finished it by the end of the week. </a:t>
            </a:r>
            <a:endParaRPr lang="en-GB" sz="2800" dirty="0"/>
          </a:p>
        </p:txBody>
      </p:sp>
    </p:spTree>
    <p:extLst>
      <p:ext uri="{BB962C8B-B14F-4D97-AF65-F5344CB8AC3E}">
        <p14:creationId xmlns:p14="http://schemas.microsoft.com/office/powerpoint/2010/main" val="413905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782B-291B-D7C0-5B0D-83CDCADB0E9C}"/>
              </a:ext>
            </a:extLst>
          </p:cNvPr>
          <p:cNvSpPr>
            <a:spLocks noGrp="1"/>
          </p:cNvSpPr>
          <p:nvPr>
            <p:ph type="title"/>
          </p:nvPr>
        </p:nvSpPr>
        <p:spPr/>
        <p:txBody>
          <a:bodyPr/>
          <a:lstStyle/>
          <a:p>
            <a:r>
              <a:rPr lang="en-US" dirty="0"/>
              <a:t>Week 5</a:t>
            </a:r>
            <a:endParaRPr lang="en-GB" dirty="0"/>
          </a:p>
        </p:txBody>
      </p:sp>
      <p:sp>
        <p:nvSpPr>
          <p:cNvPr id="3" name="Content Placeholder 2">
            <a:extLst>
              <a:ext uri="{FF2B5EF4-FFF2-40B4-BE49-F238E27FC236}">
                <a16:creationId xmlns:a16="http://schemas.microsoft.com/office/drawing/2014/main" id="{62947CA5-7157-FAB3-0ABA-00F42CA422B9}"/>
              </a:ext>
            </a:extLst>
          </p:cNvPr>
          <p:cNvSpPr>
            <a:spLocks noGrp="1"/>
          </p:cNvSpPr>
          <p:nvPr>
            <p:ph idx="1"/>
          </p:nvPr>
        </p:nvSpPr>
        <p:spPr/>
        <p:txBody>
          <a:bodyPr>
            <a:normAutofit lnSpcReduction="10000"/>
          </a:bodyPr>
          <a:lstStyle/>
          <a:p>
            <a:r>
              <a:rPr lang="en-GB" sz="2800" dirty="0"/>
              <a:t>This week it was time for me to present my idea to my tutors and class and get I was told the I would get recorded so I can show how well I spoke and answered questions on my presentation. After I was told to go over my proposal and got told the subject I was talking about wasn’t valid for Harvard referencing and id have a lack of information so I had to pick another subject. I was disheartened but after a bit of research I chose to talk about Jormungandr and Norse mythology.</a:t>
            </a:r>
          </a:p>
        </p:txBody>
      </p:sp>
    </p:spTree>
    <p:extLst>
      <p:ext uri="{BB962C8B-B14F-4D97-AF65-F5344CB8AC3E}">
        <p14:creationId xmlns:p14="http://schemas.microsoft.com/office/powerpoint/2010/main" val="220328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E61E-58DB-9E2D-5EC0-2241B20B5787}"/>
              </a:ext>
            </a:extLst>
          </p:cNvPr>
          <p:cNvSpPr>
            <a:spLocks noGrp="1"/>
          </p:cNvSpPr>
          <p:nvPr>
            <p:ph type="title"/>
          </p:nvPr>
        </p:nvSpPr>
        <p:spPr/>
        <p:txBody>
          <a:bodyPr/>
          <a:lstStyle/>
          <a:p>
            <a:r>
              <a:rPr lang="en-US" dirty="0"/>
              <a:t>Week 6</a:t>
            </a:r>
            <a:endParaRPr lang="en-GB" dirty="0"/>
          </a:p>
        </p:txBody>
      </p:sp>
      <p:sp>
        <p:nvSpPr>
          <p:cNvPr id="3" name="Content Placeholder 2">
            <a:extLst>
              <a:ext uri="{FF2B5EF4-FFF2-40B4-BE49-F238E27FC236}">
                <a16:creationId xmlns:a16="http://schemas.microsoft.com/office/drawing/2014/main" id="{5B8D4458-234B-4D39-01AD-25921FE5747A}"/>
              </a:ext>
            </a:extLst>
          </p:cNvPr>
          <p:cNvSpPr>
            <a:spLocks noGrp="1"/>
          </p:cNvSpPr>
          <p:nvPr>
            <p:ph idx="1"/>
          </p:nvPr>
        </p:nvSpPr>
        <p:spPr/>
        <p:txBody>
          <a:bodyPr>
            <a:normAutofit/>
          </a:bodyPr>
          <a:lstStyle/>
          <a:p>
            <a:r>
              <a:rPr lang="en-GB" sz="2800" dirty="0"/>
              <a:t>This week I re did my pitch but was told I can leave my pitch the way it was and during that time I did a quick mood board to reflect on my ideas and was told to leave it as it was. After I remade my pitch I began creating pre production on my documentary</a:t>
            </a:r>
          </a:p>
        </p:txBody>
      </p:sp>
    </p:spTree>
    <p:extLst>
      <p:ext uri="{BB962C8B-B14F-4D97-AF65-F5344CB8AC3E}">
        <p14:creationId xmlns:p14="http://schemas.microsoft.com/office/powerpoint/2010/main" val="104264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3804-9C71-8DC6-4645-C0BA69C5E37C}"/>
              </a:ext>
            </a:extLst>
          </p:cNvPr>
          <p:cNvSpPr>
            <a:spLocks noGrp="1"/>
          </p:cNvSpPr>
          <p:nvPr>
            <p:ph type="title"/>
          </p:nvPr>
        </p:nvSpPr>
        <p:spPr/>
        <p:txBody>
          <a:bodyPr/>
          <a:lstStyle/>
          <a:p>
            <a:r>
              <a:rPr lang="en-US" dirty="0"/>
              <a:t>Week 7</a:t>
            </a:r>
            <a:endParaRPr lang="en-GB" dirty="0"/>
          </a:p>
        </p:txBody>
      </p:sp>
      <p:sp>
        <p:nvSpPr>
          <p:cNvPr id="3" name="Content Placeholder 2">
            <a:extLst>
              <a:ext uri="{FF2B5EF4-FFF2-40B4-BE49-F238E27FC236}">
                <a16:creationId xmlns:a16="http://schemas.microsoft.com/office/drawing/2014/main" id="{C195AF95-5D9F-D662-62C2-A24256CDC9A6}"/>
              </a:ext>
            </a:extLst>
          </p:cNvPr>
          <p:cNvSpPr>
            <a:spLocks noGrp="1"/>
          </p:cNvSpPr>
          <p:nvPr>
            <p:ph idx="1"/>
          </p:nvPr>
        </p:nvSpPr>
        <p:spPr/>
        <p:txBody>
          <a:bodyPr>
            <a:normAutofit/>
          </a:bodyPr>
          <a:lstStyle/>
          <a:p>
            <a:r>
              <a:rPr lang="en-GB" sz="2800" dirty="0"/>
              <a:t>This week I do to complete a checklist which took me about 10 minuets to complete. During this week I created a mind map describing my ideas and what would talk about in my documentary, I also received feedback from my pitch.</a:t>
            </a:r>
          </a:p>
        </p:txBody>
      </p:sp>
    </p:spTree>
    <p:extLst>
      <p:ext uri="{BB962C8B-B14F-4D97-AF65-F5344CB8AC3E}">
        <p14:creationId xmlns:p14="http://schemas.microsoft.com/office/powerpoint/2010/main" val="389485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7E99-55C8-DCDA-DADE-3BA563575E6B}"/>
              </a:ext>
            </a:extLst>
          </p:cNvPr>
          <p:cNvSpPr>
            <a:spLocks noGrp="1"/>
          </p:cNvSpPr>
          <p:nvPr>
            <p:ph type="title"/>
          </p:nvPr>
        </p:nvSpPr>
        <p:spPr/>
        <p:txBody>
          <a:bodyPr/>
          <a:lstStyle/>
          <a:p>
            <a:r>
              <a:rPr lang="en-US" dirty="0"/>
              <a:t>Week 8</a:t>
            </a:r>
            <a:endParaRPr lang="en-GB" dirty="0"/>
          </a:p>
        </p:txBody>
      </p:sp>
      <p:sp>
        <p:nvSpPr>
          <p:cNvPr id="3" name="Content Placeholder 2">
            <a:extLst>
              <a:ext uri="{FF2B5EF4-FFF2-40B4-BE49-F238E27FC236}">
                <a16:creationId xmlns:a16="http://schemas.microsoft.com/office/drawing/2014/main" id="{B83FFCBE-70B1-5115-512B-89BC76F94264}"/>
              </a:ext>
            </a:extLst>
          </p:cNvPr>
          <p:cNvSpPr>
            <a:spLocks noGrp="1"/>
          </p:cNvSpPr>
          <p:nvPr>
            <p:ph idx="1"/>
          </p:nvPr>
        </p:nvSpPr>
        <p:spPr/>
        <p:txBody>
          <a:bodyPr>
            <a:normAutofit/>
          </a:bodyPr>
          <a:lstStyle/>
          <a:p>
            <a:r>
              <a:rPr lang="en-GB" sz="2800" dirty="0"/>
              <a:t>This week I created a risk assessment talking about the dangers about my projects and how I can delegate and resolve said problems. I also started to create a story board to put my work in order so when is start editing I know where to put my clips and audio.</a:t>
            </a:r>
          </a:p>
        </p:txBody>
      </p:sp>
    </p:spTree>
    <p:extLst>
      <p:ext uri="{BB962C8B-B14F-4D97-AF65-F5344CB8AC3E}">
        <p14:creationId xmlns:p14="http://schemas.microsoft.com/office/powerpoint/2010/main" val="33380071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2192</TotalTime>
  <Words>696</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FMP Journal</vt:lpstr>
      <vt:lpstr>Week 1</vt:lpstr>
      <vt:lpstr>Week 2</vt:lpstr>
      <vt:lpstr>Week 3</vt:lpstr>
      <vt:lpstr>Week 4</vt:lpstr>
      <vt:lpstr>Week 5</vt:lpstr>
      <vt:lpstr>Week 6</vt:lpstr>
      <vt:lpstr>Week 7</vt:lpstr>
      <vt:lpstr>Week 8</vt:lpstr>
      <vt:lpstr>Week 9</vt:lpstr>
      <vt:lpstr>Week 10</vt:lpstr>
      <vt:lpstr>Week 11</vt:lpstr>
      <vt:lpstr>Week 12</vt:lpstr>
      <vt:lpstr>Week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FMP Journal</dc:title>
  <dc:creator>Numaan Maroof</dc:creator>
  <cp:lastModifiedBy>Numaan Maroof</cp:lastModifiedBy>
  <cp:revision>1</cp:revision>
  <dcterms:created xsi:type="dcterms:W3CDTF">2023-05-20T18:01:31Z</dcterms:created>
  <dcterms:modified xsi:type="dcterms:W3CDTF">2023-05-28T15:55:33Z</dcterms:modified>
</cp:coreProperties>
</file>