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66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umaan Maroof" userId="ea61ac4a41c91bd6" providerId="LiveId" clId="{7E49A343-737B-4881-BDD6-ED3CF9AA57D4}"/>
    <pc:docChg chg="custSel modSld">
      <pc:chgData name="Numaan Maroof" userId="ea61ac4a41c91bd6" providerId="LiveId" clId="{7E49A343-737B-4881-BDD6-ED3CF9AA57D4}" dt="2023-05-20T19:35:38.351" v="2496" actId="27636"/>
      <pc:docMkLst>
        <pc:docMk/>
      </pc:docMkLst>
      <pc:sldChg chg="modSp mod">
        <pc:chgData name="Numaan Maroof" userId="ea61ac4a41c91bd6" providerId="LiveId" clId="{7E49A343-737B-4881-BDD6-ED3CF9AA57D4}" dt="2023-05-20T19:24:25.152" v="673" actId="27636"/>
        <pc:sldMkLst>
          <pc:docMk/>
          <pc:sldMk cId="3425733845" sldId="265"/>
        </pc:sldMkLst>
        <pc:spChg chg="mod">
          <ac:chgData name="Numaan Maroof" userId="ea61ac4a41c91bd6" providerId="LiveId" clId="{7E49A343-737B-4881-BDD6-ED3CF9AA57D4}" dt="2023-05-20T19:24:25.152" v="673" actId="27636"/>
          <ac:spMkLst>
            <pc:docMk/>
            <pc:sldMk cId="3425733845" sldId="265"/>
            <ac:spMk id="3" creationId="{3921F878-E7FF-5ACD-9CC3-97E2E5D8E0F6}"/>
          </ac:spMkLst>
        </pc:spChg>
      </pc:sldChg>
      <pc:sldChg chg="modSp mod">
        <pc:chgData name="Numaan Maroof" userId="ea61ac4a41c91bd6" providerId="LiveId" clId="{7E49A343-737B-4881-BDD6-ED3CF9AA57D4}" dt="2023-05-20T19:27:42.811" v="1177" actId="403"/>
        <pc:sldMkLst>
          <pc:docMk/>
          <pc:sldMk cId="913089509" sldId="266"/>
        </pc:sldMkLst>
        <pc:spChg chg="mod">
          <ac:chgData name="Numaan Maroof" userId="ea61ac4a41c91bd6" providerId="LiveId" clId="{7E49A343-737B-4881-BDD6-ED3CF9AA57D4}" dt="2023-05-20T19:27:42.811" v="1177" actId="403"/>
          <ac:spMkLst>
            <pc:docMk/>
            <pc:sldMk cId="913089509" sldId="266"/>
            <ac:spMk id="3" creationId="{8B7B2328-0AE7-9AB5-0760-040CC9C7A8CF}"/>
          </ac:spMkLst>
        </pc:spChg>
      </pc:sldChg>
      <pc:sldChg chg="modSp mod">
        <pc:chgData name="Numaan Maroof" userId="ea61ac4a41c91bd6" providerId="LiveId" clId="{7E49A343-737B-4881-BDD6-ED3CF9AA57D4}" dt="2023-05-20T19:31:44.812" v="1810" actId="403"/>
        <pc:sldMkLst>
          <pc:docMk/>
          <pc:sldMk cId="1495417140" sldId="267"/>
        </pc:sldMkLst>
        <pc:spChg chg="mod">
          <ac:chgData name="Numaan Maroof" userId="ea61ac4a41c91bd6" providerId="LiveId" clId="{7E49A343-737B-4881-BDD6-ED3CF9AA57D4}" dt="2023-05-20T19:31:44.812" v="1810" actId="403"/>
          <ac:spMkLst>
            <pc:docMk/>
            <pc:sldMk cId="1495417140" sldId="267"/>
            <ac:spMk id="3" creationId="{422DFFB2-65FE-6779-E080-5623C10B4AFC}"/>
          </ac:spMkLst>
        </pc:spChg>
      </pc:sldChg>
      <pc:sldChg chg="modSp mod">
        <pc:chgData name="Numaan Maroof" userId="ea61ac4a41c91bd6" providerId="LiveId" clId="{7E49A343-737B-4881-BDD6-ED3CF9AA57D4}" dt="2023-05-20T19:35:38.351" v="2496" actId="27636"/>
        <pc:sldMkLst>
          <pc:docMk/>
          <pc:sldMk cId="680398247" sldId="268"/>
        </pc:sldMkLst>
        <pc:spChg chg="mod">
          <ac:chgData name="Numaan Maroof" userId="ea61ac4a41c91bd6" providerId="LiveId" clId="{7E49A343-737B-4881-BDD6-ED3CF9AA57D4}" dt="2023-05-20T19:35:38.351" v="2496" actId="27636"/>
          <ac:spMkLst>
            <pc:docMk/>
            <pc:sldMk cId="680398247" sldId="268"/>
            <ac:spMk id="3" creationId="{D1C3E3C7-84F9-3FD7-F386-2F81141761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FE56239-199A-4865-AD16-9C0A7E03A30C}" type="datetimeFigureOut">
              <a:rPr lang="en-GB" smtClean="0"/>
              <a:t>20/05/2023</a:t>
            </a:fld>
            <a:endParaRPr lang="en-GB"/>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BC90C0C-CFB9-4510-8193-A58BC925DFA7}" type="slidenum">
              <a:rPr lang="en-GB" smtClean="0"/>
              <a:t>‹#›</a:t>
            </a:fld>
            <a:endParaRPr lang="en-GB"/>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864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56239-199A-4865-AD16-9C0A7E03A30C}" type="datetimeFigureOut">
              <a:rPr lang="en-GB" smtClean="0"/>
              <a:t>20/05/2023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307353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56239-199A-4865-AD16-9C0A7E03A30C}" type="datetimeFigureOut">
              <a:rPr lang="en-GB" smtClean="0"/>
              <a:t>20/05/2023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22025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56239-199A-4865-AD16-9C0A7E03A30C}" type="datetimeFigureOut">
              <a:rPr lang="en-GB" smtClean="0"/>
              <a:t>20/05/2023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183750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E56239-199A-4865-AD16-9C0A7E03A30C}" type="datetimeFigureOut">
              <a:rPr lang="en-GB" smtClean="0"/>
              <a:t>20/05/2023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C90C0C-CFB9-4510-8193-A58BC925DFA7}" type="slidenum">
              <a:rPr lang="en-GB" smtClean="0"/>
              <a:t>‹#›</a:t>
            </a:fld>
            <a:endParaRPr lang="en-GB"/>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1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E56239-199A-4865-AD16-9C0A7E03A30C}" type="datetimeFigureOut">
              <a:rPr lang="en-GB" smtClean="0"/>
              <a:t>20/05/2023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248355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E56239-199A-4865-AD16-9C0A7E03A30C}" type="datetimeFigureOut">
              <a:rPr lang="en-GB" smtClean="0"/>
              <a:t>20/05/2023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12019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E56239-199A-4865-AD16-9C0A7E03A30C}" type="datetimeFigureOut">
              <a:rPr lang="en-GB" smtClean="0"/>
              <a:t>20/05/2023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3905712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56239-199A-4865-AD16-9C0A7E03A30C}" type="datetimeFigureOut">
              <a:rPr lang="en-GB" smtClean="0"/>
              <a:t>20/05/2023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23703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E56239-199A-4865-AD16-9C0A7E03A30C}" type="datetimeFigureOut">
              <a:rPr lang="en-GB" smtClean="0"/>
              <a:t>20/05/2023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347058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E56239-199A-4865-AD16-9C0A7E03A30C}" type="datetimeFigureOut">
              <a:rPr lang="en-GB" smtClean="0"/>
              <a:t>20/05/2023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C90C0C-CFB9-4510-8193-A58BC925DFA7}" type="slidenum">
              <a:rPr lang="en-GB" smtClean="0"/>
              <a:t>‹#›</a:t>
            </a:fld>
            <a:endParaRPr lang="en-GB"/>
          </a:p>
        </p:txBody>
      </p:sp>
    </p:spTree>
    <p:extLst>
      <p:ext uri="{BB962C8B-B14F-4D97-AF65-F5344CB8AC3E}">
        <p14:creationId xmlns:p14="http://schemas.microsoft.com/office/powerpoint/2010/main" val="1205800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FE56239-199A-4865-AD16-9C0A7E03A30C}" type="datetimeFigureOut">
              <a:rPr lang="en-GB" smtClean="0"/>
              <a:t>20/05/2023</a:t>
            </a:fld>
            <a:endParaRPr lang="en-GB"/>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2BC90C0C-CFB9-4510-8193-A58BC925DFA7}" type="slidenum">
              <a:rPr lang="en-GB" smtClean="0"/>
              <a:t>‹#›</a:t>
            </a:fld>
            <a:endParaRPr lang="en-GB"/>
          </a:p>
        </p:txBody>
      </p:sp>
    </p:spTree>
    <p:extLst>
      <p:ext uri="{BB962C8B-B14F-4D97-AF65-F5344CB8AC3E}">
        <p14:creationId xmlns:p14="http://schemas.microsoft.com/office/powerpoint/2010/main" val="408276070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5D3D-756D-0BFA-B776-A0768F430253}"/>
              </a:ext>
            </a:extLst>
          </p:cNvPr>
          <p:cNvSpPr>
            <a:spLocks noGrp="1"/>
          </p:cNvSpPr>
          <p:nvPr>
            <p:ph type="ctrTitle"/>
          </p:nvPr>
        </p:nvSpPr>
        <p:spPr/>
        <p:txBody>
          <a:bodyPr/>
          <a:lstStyle/>
          <a:p>
            <a:r>
              <a:rPr lang="en-US" dirty="0"/>
              <a:t>Backrooms journal</a:t>
            </a:r>
            <a:endParaRPr lang="en-GB" dirty="0"/>
          </a:p>
        </p:txBody>
      </p:sp>
      <p:sp>
        <p:nvSpPr>
          <p:cNvPr id="3" name="Subtitle 2">
            <a:extLst>
              <a:ext uri="{FF2B5EF4-FFF2-40B4-BE49-F238E27FC236}">
                <a16:creationId xmlns:a16="http://schemas.microsoft.com/office/drawing/2014/main" id="{CE8AA41A-B58A-AE62-DCF6-A03318AC4576}"/>
              </a:ext>
            </a:extLst>
          </p:cNvPr>
          <p:cNvSpPr>
            <a:spLocks noGrp="1"/>
          </p:cNvSpPr>
          <p:nvPr>
            <p:ph type="subTitle" idx="1"/>
          </p:nvPr>
        </p:nvSpPr>
        <p:spPr/>
        <p:txBody>
          <a:bodyPr/>
          <a:lstStyle/>
          <a:p>
            <a:r>
              <a:rPr lang="en-US" dirty="0"/>
              <a:t>By Numaan Maroof</a:t>
            </a:r>
            <a:endParaRPr lang="en-GB" dirty="0"/>
          </a:p>
        </p:txBody>
      </p:sp>
    </p:spTree>
    <p:extLst>
      <p:ext uri="{BB962C8B-B14F-4D97-AF65-F5344CB8AC3E}">
        <p14:creationId xmlns:p14="http://schemas.microsoft.com/office/powerpoint/2010/main" val="2764984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6EEA5-629F-87BA-8727-BCFC70F3BD3A}"/>
              </a:ext>
            </a:extLst>
          </p:cNvPr>
          <p:cNvSpPr>
            <a:spLocks noGrp="1"/>
          </p:cNvSpPr>
          <p:nvPr>
            <p:ph type="title"/>
          </p:nvPr>
        </p:nvSpPr>
        <p:spPr/>
        <p:txBody>
          <a:bodyPr/>
          <a:lstStyle/>
          <a:p>
            <a:r>
              <a:rPr lang="en-US" dirty="0"/>
              <a:t>Week 9</a:t>
            </a:r>
            <a:endParaRPr lang="en-GB" dirty="0"/>
          </a:p>
        </p:txBody>
      </p:sp>
      <p:sp>
        <p:nvSpPr>
          <p:cNvPr id="3" name="Content Placeholder 2">
            <a:extLst>
              <a:ext uri="{FF2B5EF4-FFF2-40B4-BE49-F238E27FC236}">
                <a16:creationId xmlns:a16="http://schemas.microsoft.com/office/drawing/2014/main" id="{3921F878-E7FF-5ACD-9CC3-97E2E5D8E0F6}"/>
              </a:ext>
            </a:extLst>
          </p:cNvPr>
          <p:cNvSpPr>
            <a:spLocks noGrp="1"/>
          </p:cNvSpPr>
          <p:nvPr>
            <p:ph idx="1"/>
          </p:nvPr>
        </p:nvSpPr>
        <p:spPr/>
        <p:txBody>
          <a:bodyPr>
            <a:normAutofit lnSpcReduction="10000"/>
          </a:bodyPr>
          <a:lstStyle/>
          <a:p>
            <a:r>
              <a:rPr lang="en-US" sz="2800" dirty="0"/>
              <a:t>After sorting out my pre production I began production on my documentary, I had enough time to think how I was going to order and create my documentary to I was pretty confident in my creation and final product same with the quality. I chose to record my audio on my phone and get the footage off my laptop since I was using background footage. </a:t>
            </a:r>
          </a:p>
          <a:p>
            <a:r>
              <a:rPr lang="en-US" sz="2800" dirty="0"/>
              <a:t>It took me a couple of tries to record since I would mess up on the wording and pronunciation sometimes due to me getting tongue tied and the pressure of my audio not coming out perfectly but I persevered and the audio came out to a decent standard.</a:t>
            </a:r>
            <a:endParaRPr lang="en-GB" sz="2800" dirty="0"/>
          </a:p>
        </p:txBody>
      </p:sp>
    </p:spTree>
    <p:extLst>
      <p:ext uri="{BB962C8B-B14F-4D97-AF65-F5344CB8AC3E}">
        <p14:creationId xmlns:p14="http://schemas.microsoft.com/office/powerpoint/2010/main" val="3425733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7F6D3-6983-9999-7577-3DE8F190987C}"/>
              </a:ext>
            </a:extLst>
          </p:cNvPr>
          <p:cNvSpPr>
            <a:spLocks noGrp="1"/>
          </p:cNvSpPr>
          <p:nvPr>
            <p:ph type="title"/>
          </p:nvPr>
        </p:nvSpPr>
        <p:spPr/>
        <p:txBody>
          <a:bodyPr/>
          <a:lstStyle/>
          <a:p>
            <a:r>
              <a:rPr lang="en-US" dirty="0"/>
              <a:t>Week 10</a:t>
            </a:r>
            <a:endParaRPr lang="en-GB" dirty="0"/>
          </a:p>
        </p:txBody>
      </p:sp>
      <p:sp>
        <p:nvSpPr>
          <p:cNvPr id="3" name="Content Placeholder 2">
            <a:extLst>
              <a:ext uri="{FF2B5EF4-FFF2-40B4-BE49-F238E27FC236}">
                <a16:creationId xmlns:a16="http://schemas.microsoft.com/office/drawing/2014/main" id="{8B7B2328-0AE7-9AB5-0760-040CC9C7A8CF}"/>
              </a:ext>
            </a:extLst>
          </p:cNvPr>
          <p:cNvSpPr>
            <a:spLocks noGrp="1"/>
          </p:cNvSpPr>
          <p:nvPr>
            <p:ph idx="1"/>
          </p:nvPr>
        </p:nvSpPr>
        <p:spPr/>
        <p:txBody>
          <a:bodyPr>
            <a:normAutofit/>
          </a:bodyPr>
          <a:lstStyle/>
          <a:p>
            <a:r>
              <a:rPr lang="en-US" sz="2800" dirty="0"/>
              <a:t>This week I went to research some non copyrighted music to bring an eerie effect to my documentary and created an avatar of myself to increase the length of the footage since I wanted to include all of the audio I recorded. I wanted to use more footage from Kane Pixels but I wanted to save the footage for any future documentaries or video breakdowns I wanted to create I future since I found out I enjoyed creating documentaries.</a:t>
            </a:r>
            <a:endParaRPr lang="en-GB" sz="2800" dirty="0"/>
          </a:p>
        </p:txBody>
      </p:sp>
    </p:spTree>
    <p:extLst>
      <p:ext uri="{BB962C8B-B14F-4D97-AF65-F5344CB8AC3E}">
        <p14:creationId xmlns:p14="http://schemas.microsoft.com/office/powerpoint/2010/main" val="913089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EAACB-EB1F-749A-A606-57E5658CE50D}"/>
              </a:ext>
            </a:extLst>
          </p:cNvPr>
          <p:cNvSpPr>
            <a:spLocks noGrp="1"/>
          </p:cNvSpPr>
          <p:nvPr>
            <p:ph type="title"/>
          </p:nvPr>
        </p:nvSpPr>
        <p:spPr/>
        <p:txBody>
          <a:bodyPr/>
          <a:lstStyle/>
          <a:p>
            <a:r>
              <a:rPr lang="en-US" dirty="0"/>
              <a:t>Week 11</a:t>
            </a:r>
            <a:endParaRPr lang="en-GB" dirty="0"/>
          </a:p>
        </p:txBody>
      </p:sp>
      <p:sp>
        <p:nvSpPr>
          <p:cNvPr id="3" name="Content Placeholder 2">
            <a:extLst>
              <a:ext uri="{FF2B5EF4-FFF2-40B4-BE49-F238E27FC236}">
                <a16:creationId xmlns:a16="http://schemas.microsoft.com/office/drawing/2014/main" id="{422DFFB2-65FE-6779-E080-5623C10B4AFC}"/>
              </a:ext>
            </a:extLst>
          </p:cNvPr>
          <p:cNvSpPr>
            <a:spLocks noGrp="1"/>
          </p:cNvSpPr>
          <p:nvPr>
            <p:ph idx="1"/>
          </p:nvPr>
        </p:nvSpPr>
        <p:spPr/>
        <p:txBody>
          <a:bodyPr>
            <a:normAutofit/>
          </a:bodyPr>
          <a:lstStyle/>
          <a:p>
            <a:r>
              <a:rPr lang="en-US" sz="2800" dirty="0"/>
              <a:t>This week I finally finished production and focused on editing since sowing our documentaries to the class was near so I began editing and finished editing this week. I used appropriate transition so it gives to the experience and the same time doesn’t overload the experience to distract the viewer from the actual documentary. I made sure the music was at a decent volume so it isn’t blaring to which it masks over my voice as well as not being to quiet as to which the viewer cant hear it.</a:t>
            </a:r>
            <a:endParaRPr lang="en-GB" sz="2800" dirty="0"/>
          </a:p>
        </p:txBody>
      </p:sp>
    </p:spTree>
    <p:extLst>
      <p:ext uri="{BB962C8B-B14F-4D97-AF65-F5344CB8AC3E}">
        <p14:creationId xmlns:p14="http://schemas.microsoft.com/office/powerpoint/2010/main" val="1495417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AD9B9-CB80-3B75-2EDC-0D78A47DEFB3}"/>
              </a:ext>
            </a:extLst>
          </p:cNvPr>
          <p:cNvSpPr>
            <a:spLocks noGrp="1"/>
          </p:cNvSpPr>
          <p:nvPr>
            <p:ph type="title"/>
          </p:nvPr>
        </p:nvSpPr>
        <p:spPr/>
        <p:txBody>
          <a:bodyPr/>
          <a:lstStyle/>
          <a:p>
            <a:r>
              <a:rPr lang="en-US" dirty="0"/>
              <a:t>Week 12</a:t>
            </a:r>
            <a:endParaRPr lang="en-GB" dirty="0"/>
          </a:p>
        </p:txBody>
      </p:sp>
      <p:sp>
        <p:nvSpPr>
          <p:cNvPr id="3" name="Content Placeholder 2">
            <a:extLst>
              <a:ext uri="{FF2B5EF4-FFF2-40B4-BE49-F238E27FC236}">
                <a16:creationId xmlns:a16="http://schemas.microsoft.com/office/drawing/2014/main" id="{D1C3E3C7-84F9-3FD7-F386-2F8114176103}"/>
              </a:ext>
            </a:extLst>
          </p:cNvPr>
          <p:cNvSpPr>
            <a:spLocks noGrp="1"/>
          </p:cNvSpPr>
          <p:nvPr>
            <p:ph idx="1"/>
          </p:nvPr>
        </p:nvSpPr>
        <p:spPr/>
        <p:txBody>
          <a:bodyPr>
            <a:normAutofit lnSpcReduction="10000"/>
          </a:bodyPr>
          <a:lstStyle/>
          <a:p>
            <a:r>
              <a:rPr lang="en-US" sz="2800" dirty="0"/>
              <a:t>This the week that we were able to show our final product to the class and a few of my tutors and I was the first one up. After everyone saw my documentary I received a lot of positive feedback as well as negative but not as much since it helped be look towards the future on how to create a better documentary and one that is good quality.</a:t>
            </a:r>
          </a:p>
          <a:p>
            <a:r>
              <a:rPr lang="en-US" sz="2800" dirty="0"/>
              <a:t>After that I began to create an evaluation to go over my time creating the documentary and the feedback I got and after that I will be done with this project. I feel that I learned something amazing and am happy with what I made.</a:t>
            </a:r>
            <a:endParaRPr lang="en-GB" sz="2800" dirty="0"/>
          </a:p>
        </p:txBody>
      </p:sp>
    </p:spTree>
    <p:extLst>
      <p:ext uri="{BB962C8B-B14F-4D97-AF65-F5344CB8AC3E}">
        <p14:creationId xmlns:p14="http://schemas.microsoft.com/office/powerpoint/2010/main" val="68039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9C97-116D-FECF-4300-92B149254885}"/>
              </a:ext>
            </a:extLst>
          </p:cNvPr>
          <p:cNvSpPr>
            <a:spLocks noGrp="1"/>
          </p:cNvSpPr>
          <p:nvPr>
            <p:ph type="title"/>
          </p:nvPr>
        </p:nvSpPr>
        <p:spPr/>
        <p:txBody>
          <a:bodyPr/>
          <a:lstStyle/>
          <a:p>
            <a:r>
              <a:rPr lang="en-US" dirty="0"/>
              <a:t>Week 1</a:t>
            </a:r>
            <a:endParaRPr lang="en-GB" dirty="0"/>
          </a:p>
        </p:txBody>
      </p:sp>
      <p:sp>
        <p:nvSpPr>
          <p:cNvPr id="3" name="Content Placeholder 2">
            <a:extLst>
              <a:ext uri="{FF2B5EF4-FFF2-40B4-BE49-F238E27FC236}">
                <a16:creationId xmlns:a16="http://schemas.microsoft.com/office/drawing/2014/main" id="{BB934EAF-1405-EDFD-766A-C33743B54B84}"/>
              </a:ext>
            </a:extLst>
          </p:cNvPr>
          <p:cNvSpPr>
            <a:spLocks noGrp="1"/>
          </p:cNvSpPr>
          <p:nvPr>
            <p:ph idx="1"/>
          </p:nvPr>
        </p:nvSpPr>
        <p:spPr/>
        <p:txBody>
          <a:bodyPr>
            <a:normAutofit/>
          </a:bodyPr>
          <a:lstStyle/>
          <a:p>
            <a:r>
              <a:rPr lang="en-US" sz="2800" dirty="0"/>
              <a:t>For our first week we were tasked to create a documentary about any task and got given example of documentaries and how exactly they are made going over videos and examples to give us as a class a vison or more of an idea on where to start. We were also given some tasks to help us explore what a documentary is to strengthen an idea on our final outcome.</a:t>
            </a:r>
            <a:endParaRPr lang="en-GB" sz="2800" dirty="0"/>
          </a:p>
        </p:txBody>
      </p:sp>
    </p:spTree>
    <p:extLst>
      <p:ext uri="{BB962C8B-B14F-4D97-AF65-F5344CB8AC3E}">
        <p14:creationId xmlns:p14="http://schemas.microsoft.com/office/powerpoint/2010/main" val="393580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8AB99-2DF8-9CFC-5B21-9A64E3E4EF2E}"/>
              </a:ext>
            </a:extLst>
          </p:cNvPr>
          <p:cNvSpPr>
            <a:spLocks noGrp="1"/>
          </p:cNvSpPr>
          <p:nvPr>
            <p:ph type="title"/>
          </p:nvPr>
        </p:nvSpPr>
        <p:spPr/>
        <p:txBody>
          <a:bodyPr/>
          <a:lstStyle/>
          <a:p>
            <a:r>
              <a:rPr lang="en-US" dirty="0"/>
              <a:t>Week 2</a:t>
            </a:r>
            <a:endParaRPr lang="en-GB" dirty="0"/>
          </a:p>
        </p:txBody>
      </p:sp>
      <p:sp>
        <p:nvSpPr>
          <p:cNvPr id="3" name="Content Placeholder 2">
            <a:extLst>
              <a:ext uri="{FF2B5EF4-FFF2-40B4-BE49-F238E27FC236}">
                <a16:creationId xmlns:a16="http://schemas.microsoft.com/office/drawing/2014/main" id="{9002AFEF-F8DF-40AE-52A5-388BF721C53C}"/>
              </a:ext>
            </a:extLst>
          </p:cNvPr>
          <p:cNvSpPr>
            <a:spLocks noGrp="1"/>
          </p:cNvSpPr>
          <p:nvPr>
            <p:ph idx="1"/>
          </p:nvPr>
        </p:nvSpPr>
        <p:spPr/>
        <p:txBody>
          <a:bodyPr>
            <a:normAutofit/>
          </a:bodyPr>
          <a:lstStyle/>
          <a:p>
            <a:pPr marL="45720" indent="0">
              <a:buNone/>
            </a:pPr>
            <a:r>
              <a:rPr lang="en-US" sz="2800" dirty="0"/>
              <a:t>This week was the week for us to create an idea and make a project proposal to explain what ideas we have come up with and what format we are going to make our documentaries on. We researched formats and types of documentaries last week so this gave me enough time to decide how I'm going to create the documentary. I created my proposal going in-depth about my idea and what type of documentary I'm going to make.</a:t>
            </a:r>
            <a:endParaRPr lang="en-GB" sz="2800" dirty="0"/>
          </a:p>
        </p:txBody>
      </p:sp>
    </p:spTree>
    <p:extLst>
      <p:ext uri="{BB962C8B-B14F-4D97-AF65-F5344CB8AC3E}">
        <p14:creationId xmlns:p14="http://schemas.microsoft.com/office/powerpoint/2010/main" val="1627046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7EC8B-833C-CC7D-FF45-A71D740853A1}"/>
              </a:ext>
            </a:extLst>
          </p:cNvPr>
          <p:cNvSpPr>
            <a:spLocks noGrp="1"/>
          </p:cNvSpPr>
          <p:nvPr>
            <p:ph type="title"/>
          </p:nvPr>
        </p:nvSpPr>
        <p:spPr/>
        <p:txBody>
          <a:bodyPr/>
          <a:lstStyle/>
          <a:p>
            <a:r>
              <a:rPr lang="en-US" dirty="0"/>
              <a:t>Week 3</a:t>
            </a:r>
            <a:endParaRPr lang="en-GB" dirty="0"/>
          </a:p>
        </p:txBody>
      </p:sp>
      <p:sp>
        <p:nvSpPr>
          <p:cNvPr id="3" name="Content Placeholder 2">
            <a:extLst>
              <a:ext uri="{FF2B5EF4-FFF2-40B4-BE49-F238E27FC236}">
                <a16:creationId xmlns:a16="http://schemas.microsoft.com/office/drawing/2014/main" id="{841DE270-5706-FB0F-5581-8241F5950686}"/>
              </a:ext>
            </a:extLst>
          </p:cNvPr>
          <p:cNvSpPr>
            <a:spLocks noGrp="1"/>
          </p:cNvSpPr>
          <p:nvPr>
            <p:ph idx="1"/>
          </p:nvPr>
        </p:nvSpPr>
        <p:spPr/>
        <p:txBody>
          <a:bodyPr>
            <a:normAutofit/>
          </a:bodyPr>
          <a:lstStyle/>
          <a:p>
            <a:r>
              <a:rPr lang="en-US" sz="2800" dirty="0"/>
              <a:t>We made our proposal last week and now were tasked to create a PowerPoint presentation on our idea and explain to the class and tutor what exactly my documentary is going to be about. We did more work on what a documentary is and started to </a:t>
            </a:r>
            <a:r>
              <a:rPr lang="en-US" sz="2800" dirty="0" err="1"/>
              <a:t>creat</a:t>
            </a:r>
            <a:r>
              <a:rPr lang="en-US" sz="2800" dirty="0"/>
              <a:t> our presentations.</a:t>
            </a:r>
            <a:endParaRPr lang="en-GB" sz="2800" dirty="0"/>
          </a:p>
        </p:txBody>
      </p:sp>
    </p:spTree>
    <p:extLst>
      <p:ext uri="{BB962C8B-B14F-4D97-AF65-F5344CB8AC3E}">
        <p14:creationId xmlns:p14="http://schemas.microsoft.com/office/powerpoint/2010/main" val="1806698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2DF88-42A1-99F2-65EF-3FCD0E18C583}"/>
              </a:ext>
            </a:extLst>
          </p:cNvPr>
          <p:cNvSpPr>
            <a:spLocks noGrp="1"/>
          </p:cNvSpPr>
          <p:nvPr>
            <p:ph type="title"/>
          </p:nvPr>
        </p:nvSpPr>
        <p:spPr/>
        <p:txBody>
          <a:bodyPr/>
          <a:lstStyle/>
          <a:p>
            <a:r>
              <a:rPr lang="en-US" dirty="0"/>
              <a:t>Week 4</a:t>
            </a:r>
            <a:endParaRPr lang="en-GB" dirty="0"/>
          </a:p>
        </p:txBody>
      </p:sp>
      <p:sp>
        <p:nvSpPr>
          <p:cNvPr id="3" name="Content Placeholder 2">
            <a:extLst>
              <a:ext uri="{FF2B5EF4-FFF2-40B4-BE49-F238E27FC236}">
                <a16:creationId xmlns:a16="http://schemas.microsoft.com/office/drawing/2014/main" id="{1E01EE2B-ABCC-8F9A-F6E1-346DAAFDB714}"/>
              </a:ext>
            </a:extLst>
          </p:cNvPr>
          <p:cNvSpPr>
            <a:spLocks noGrp="1"/>
          </p:cNvSpPr>
          <p:nvPr>
            <p:ph idx="1"/>
          </p:nvPr>
        </p:nvSpPr>
        <p:spPr/>
        <p:txBody>
          <a:bodyPr>
            <a:normAutofit/>
          </a:bodyPr>
          <a:lstStyle/>
          <a:p>
            <a:r>
              <a:rPr lang="en-US" sz="2800" dirty="0"/>
              <a:t>This is the week for everyone to present our presentations to the class we had until the end of the week (Friday) to complete it. I am pretty confident that my presentation was going to be great and started the finishing touches on my work. It was time to present and I did a decent job speaking and relaying the information needed, I watched everyone else and got a good understanding on what everyone’s idea are.</a:t>
            </a:r>
            <a:endParaRPr lang="en-GB" sz="2800" dirty="0"/>
          </a:p>
        </p:txBody>
      </p:sp>
    </p:spTree>
    <p:extLst>
      <p:ext uri="{BB962C8B-B14F-4D97-AF65-F5344CB8AC3E}">
        <p14:creationId xmlns:p14="http://schemas.microsoft.com/office/powerpoint/2010/main" val="3402096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5E997-923E-8979-FB1F-76C3103C4BFD}"/>
              </a:ext>
            </a:extLst>
          </p:cNvPr>
          <p:cNvSpPr>
            <a:spLocks noGrp="1"/>
          </p:cNvSpPr>
          <p:nvPr>
            <p:ph type="title"/>
          </p:nvPr>
        </p:nvSpPr>
        <p:spPr/>
        <p:txBody>
          <a:bodyPr/>
          <a:lstStyle/>
          <a:p>
            <a:r>
              <a:rPr lang="en-US" dirty="0"/>
              <a:t>Week 4</a:t>
            </a:r>
            <a:endParaRPr lang="en-GB" dirty="0"/>
          </a:p>
        </p:txBody>
      </p:sp>
      <p:sp>
        <p:nvSpPr>
          <p:cNvPr id="3" name="Content Placeholder 2">
            <a:extLst>
              <a:ext uri="{FF2B5EF4-FFF2-40B4-BE49-F238E27FC236}">
                <a16:creationId xmlns:a16="http://schemas.microsoft.com/office/drawing/2014/main" id="{71755276-DEAA-B1EA-9252-6322E76778F1}"/>
              </a:ext>
            </a:extLst>
          </p:cNvPr>
          <p:cNvSpPr>
            <a:spLocks noGrp="1"/>
          </p:cNvSpPr>
          <p:nvPr>
            <p:ph idx="1"/>
          </p:nvPr>
        </p:nvSpPr>
        <p:spPr/>
        <p:txBody>
          <a:bodyPr>
            <a:normAutofit/>
          </a:bodyPr>
          <a:lstStyle/>
          <a:p>
            <a:r>
              <a:rPr lang="en-US" sz="2800" dirty="0"/>
              <a:t>For the fourth week everyone had to now focus on the pre-production on our documentary. I first focused on finding research on my topic and picked out a official fandom for the topic I was going to be using and found some footage for the background of my documentary created by a youtuber named Kane Pixels.</a:t>
            </a:r>
            <a:endParaRPr lang="en-GB" sz="2800" dirty="0"/>
          </a:p>
        </p:txBody>
      </p:sp>
    </p:spTree>
    <p:extLst>
      <p:ext uri="{BB962C8B-B14F-4D97-AF65-F5344CB8AC3E}">
        <p14:creationId xmlns:p14="http://schemas.microsoft.com/office/powerpoint/2010/main" val="324852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9A89D-ECEC-9872-D9B3-2196B06B1F73}"/>
              </a:ext>
            </a:extLst>
          </p:cNvPr>
          <p:cNvSpPr>
            <a:spLocks noGrp="1"/>
          </p:cNvSpPr>
          <p:nvPr>
            <p:ph type="title"/>
          </p:nvPr>
        </p:nvSpPr>
        <p:spPr/>
        <p:txBody>
          <a:bodyPr/>
          <a:lstStyle/>
          <a:p>
            <a:r>
              <a:rPr lang="en-US" dirty="0"/>
              <a:t>Week 6</a:t>
            </a:r>
            <a:endParaRPr lang="en-GB" dirty="0"/>
          </a:p>
        </p:txBody>
      </p:sp>
      <p:sp>
        <p:nvSpPr>
          <p:cNvPr id="3" name="Content Placeholder 2">
            <a:extLst>
              <a:ext uri="{FF2B5EF4-FFF2-40B4-BE49-F238E27FC236}">
                <a16:creationId xmlns:a16="http://schemas.microsoft.com/office/drawing/2014/main" id="{AAFA5BEA-9EBA-5618-8C32-C020704F4C52}"/>
              </a:ext>
            </a:extLst>
          </p:cNvPr>
          <p:cNvSpPr>
            <a:spLocks noGrp="1"/>
          </p:cNvSpPr>
          <p:nvPr>
            <p:ph idx="1"/>
          </p:nvPr>
        </p:nvSpPr>
        <p:spPr/>
        <p:txBody>
          <a:bodyPr>
            <a:normAutofit/>
          </a:bodyPr>
          <a:lstStyle/>
          <a:p>
            <a:r>
              <a:rPr lang="en-US" sz="2800" dirty="0"/>
              <a:t>I created a story board for this week to map out how exactly the order of my documentary is going to play out, mainly the scenes of the documentary. The story board helps me keep tract of the visuals on my documentary so I don’t need to multi task audio, this gives me an upper hand in the creation if my documentary.</a:t>
            </a:r>
          </a:p>
        </p:txBody>
      </p:sp>
    </p:spTree>
    <p:extLst>
      <p:ext uri="{BB962C8B-B14F-4D97-AF65-F5344CB8AC3E}">
        <p14:creationId xmlns:p14="http://schemas.microsoft.com/office/powerpoint/2010/main" val="2290739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E9C74-59DC-031E-2F49-8EDFBED34064}"/>
              </a:ext>
            </a:extLst>
          </p:cNvPr>
          <p:cNvSpPr>
            <a:spLocks noGrp="1"/>
          </p:cNvSpPr>
          <p:nvPr>
            <p:ph type="title"/>
          </p:nvPr>
        </p:nvSpPr>
        <p:spPr/>
        <p:txBody>
          <a:bodyPr/>
          <a:lstStyle/>
          <a:p>
            <a:r>
              <a:rPr lang="en-US" dirty="0"/>
              <a:t>Week 7</a:t>
            </a:r>
            <a:endParaRPr lang="en-GB" dirty="0"/>
          </a:p>
        </p:txBody>
      </p:sp>
      <p:sp>
        <p:nvSpPr>
          <p:cNvPr id="3" name="Content Placeholder 2">
            <a:extLst>
              <a:ext uri="{FF2B5EF4-FFF2-40B4-BE49-F238E27FC236}">
                <a16:creationId xmlns:a16="http://schemas.microsoft.com/office/drawing/2014/main" id="{455F7475-B97E-273F-4DE8-AFEE8569FF34}"/>
              </a:ext>
            </a:extLst>
          </p:cNvPr>
          <p:cNvSpPr>
            <a:spLocks noGrp="1"/>
          </p:cNvSpPr>
          <p:nvPr>
            <p:ph idx="1"/>
          </p:nvPr>
        </p:nvSpPr>
        <p:spPr/>
        <p:txBody>
          <a:bodyPr>
            <a:normAutofit/>
          </a:bodyPr>
          <a:lstStyle/>
          <a:p>
            <a:r>
              <a:rPr lang="en-US" sz="2800" dirty="0"/>
              <a:t>This week I began to work more on the script if my documentary so it gives me clear sight on what I'm going to say and what order, combining this with my story board this gives me cues to help while I edit in the final weeks. Of course I wont be following all of the script since this gives me a general idea of what I'm going to say since I already have great knowledge on the subject, but it still helps me understand and segregate the information I have. In high school I created a lot of scripts so I have decent knowledge on how I'm going to create one.</a:t>
            </a:r>
            <a:endParaRPr lang="en-GB" sz="2800" dirty="0"/>
          </a:p>
        </p:txBody>
      </p:sp>
    </p:spTree>
    <p:extLst>
      <p:ext uri="{BB962C8B-B14F-4D97-AF65-F5344CB8AC3E}">
        <p14:creationId xmlns:p14="http://schemas.microsoft.com/office/powerpoint/2010/main" val="44209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2269F-BE82-CA26-7884-03852AC61205}"/>
              </a:ext>
            </a:extLst>
          </p:cNvPr>
          <p:cNvSpPr>
            <a:spLocks noGrp="1"/>
          </p:cNvSpPr>
          <p:nvPr>
            <p:ph type="title"/>
          </p:nvPr>
        </p:nvSpPr>
        <p:spPr/>
        <p:txBody>
          <a:bodyPr/>
          <a:lstStyle/>
          <a:p>
            <a:r>
              <a:rPr lang="en-US" dirty="0"/>
              <a:t>Week 8</a:t>
            </a:r>
            <a:endParaRPr lang="en-GB" dirty="0"/>
          </a:p>
        </p:txBody>
      </p:sp>
      <p:sp>
        <p:nvSpPr>
          <p:cNvPr id="3" name="Content Placeholder 2">
            <a:extLst>
              <a:ext uri="{FF2B5EF4-FFF2-40B4-BE49-F238E27FC236}">
                <a16:creationId xmlns:a16="http://schemas.microsoft.com/office/drawing/2014/main" id="{E8720219-E654-A8DA-CAC5-21B0BB7DABF6}"/>
              </a:ext>
            </a:extLst>
          </p:cNvPr>
          <p:cNvSpPr>
            <a:spLocks noGrp="1"/>
          </p:cNvSpPr>
          <p:nvPr>
            <p:ph idx="1"/>
          </p:nvPr>
        </p:nvSpPr>
        <p:spPr/>
        <p:txBody>
          <a:bodyPr>
            <a:normAutofit/>
          </a:bodyPr>
          <a:lstStyle/>
          <a:p>
            <a:r>
              <a:rPr lang="en-US" sz="2800" dirty="0"/>
              <a:t>This week I created a mind map for my documentary, I forgot to create one so I focused on making one as well as finishing off my script. I also came to the realization that I needed a mood board to help flesh out my ideas on a more in-depth scale so I started that too.</a:t>
            </a:r>
          </a:p>
          <a:p>
            <a:r>
              <a:rPr lang="en-US" sz="2800" dirty="0"/>
              <a:t>By the end of the week I finished creating a mind map, mood board and script but unfortunately my mind map didn’t save properly so I had to redo that but since it was a mind map it was easy to create.</a:t>
            </a:r>
          </a:p>
        </p:txBody>
      </p:sp>
    </p:spTree>
    <p:extLst>
      <p:ext uri="{BB962C8B-B14F-4D97-AF65-F5344CB8AC3E}">
        <p14:creationId xmlns:p14="http://schemas.microsoft.com/office/powerpoint/2010/main" val="1917612258"/>
      </p:ext>
    </p:extLst>
  </p:cSld>
  <p:clrMapOvr>
    <a:masterClrMapping/>
  </p:clrMapOvr>
</p:sld>
</file>

<file path=ppt/theme/theme1.xml><?xml version="1.0" encoding="utf-8"?>
<a:theme xmlns:a="http://schemas.openxmlformats.org/drawingml/2006/main" name="Basis">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89</TotalTime>
  <Words>1068</Words>
  <Application>Microsoft Office PowerPoint</Application>
  <PresentationFormat>Widescreen</PresentationFormat>
  <Paragraphs>29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Basis</vt:lpstr>
      <vt:lpstr>Backrooms journal</vt:lpstr>
      <vt:lpstr>Week 1</vt:lpstr>
      <vt:lpstr>Week 2</vt:lpstr>
      <vt:lpstr>Week 3</vt:lpstr>
      <vt:lpstr>Week 4</vt:lpstr>
      <vt:lpstr>Week 4</vt:lpstr>
      <vt:lpstr>Week 6</vt:lpstr>
      <vt:lpstr>Week 7</vt:lpstr>
      <vt:lpstr>Week 8</vt:lpstr>
      <vt:lpstr>Week 9</vt:lpstr>
      <vt:lpstr>Week 10</vt:lpstr>
      <vt:lpstr>Week 11</vt:lpstr>
      <vt:lpstr>Week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Backrooms journal</dc:title>
  <dc:creator>Numaan Maroof</dc:creator>
  <cp:lastModifiedBy>Numaan Maroof</cp:lastModifiedBy>
  <cp:revision>1</cp:revision>
  <dcterms:created xsi:type="dcterms:W3CDTF">2023-05-20T18:06:17Z</dcterms:created>
  <dcterms:modified xsi:type="dcterms:W3CDTF">2023-05-20T19:35:49Z</dcterms:modified>
</cp:coreProperties>
</file>