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3"/>
    <p:restoredTop sz="94674"/>
  </p:normalViewPr>
  <p:slideViewPr>
    <p:cSldViewPr snapToGrid="0" snapToObjects="1">
      <p:cViewPr varScale="1">
        <p:scale>
          <a:sx n="104" d="100"/>
          <a:sy n="104" d="100"/>
        </p:scale>
        <p:origin x="232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CD2A6-8971-8E1A-BACA-BCA70F5701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2EC345-5F46-ED4D-2559-0D34070208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7C506E-2139-CA7D-23B8-F05BD5051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5174-62A4-1343-BFC1-0582EB43086E}" type="datetimeFigureOut">
              <a:rPr lang="en-US" smtClean="0"/>
              <a:t>4/19/23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7BEFD-4A82-8DD0-296A-31BEAD00F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71F1C-A760-2C01-3742-B4BF828D5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3B3C0-63A5-634A-9AE8-F61FA6CD1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92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081C4-FFBE-BF0A-C790-916C002AC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6FE3A2-A8E6-D410-D442-48A6F5768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D0936-3BD2-56C9-2C38-C941772CB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5174-62A4-1343-BFC1-0582EB43086E}" type="datetimeFigureOut">
              <a:rPr lang="en-US" smtClean="0"/>
              <a:t>4/19/23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C3F78-D61A-32C9-BA33-43C015337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48C10-1F31-6189-30F7-F338A3204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3B3C0-63A5-634A-9AE8-F61FA6CD1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160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195747-1A8A-8A0A-5DEE-05E88AD0A5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88736A-3239-38C3-5801-FB46161247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5A05B-38F7-3357-47E1-84B287EAC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5174-62A4-1343-BFC1-0582EB43086E}" type="datetimeFigureOut">
              <a:rPr lang="en-US" smtClean="0"/>
              <a:t>4/19/23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51C13-DEFA-F64A-DE3A-BBF0DEF20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DEB33-A3EB-40E6-A421-FBB0170B5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3B3C0-63A5-634A-9AE8-F61FA6CD1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525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10619-8343-C0D4-FFD1-879E51785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0DB03-11C8-7E9A-18A8-C3E29EB15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9F28F-9994-1E93-40EF-E803B9B1E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5174-62A4-1343-BFC1-0582EB43086E}" type="datetimeFigureOut">
              <a:rPr lang="en-US" smtClean="0"/>
              <a:t>4/19/23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663DA-FB0F-E67D-FA9B-50D6D2945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8C466-63B7-067D-A67C-B83824382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3B3C0-63A5-634A-9AE8-F61FA6CD1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340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76759-5DF8-6F6B-E80F-82BA6BDE2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1684FD-6A57-47E4-8D43-ED41C2146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6EA635-0138-6E02-45C8-C6E4FF8CE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5174-62A4-1343-BFC1-0582EB43086E}" type="datetimeFigureOut">
              <a:rPr lang="en-US" smtClean="0"/>
              <a:t>4/19/23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F2E31-1E66-3383-E048-BCEB42B14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4732F8-BC6E-B739-4095-2DD1B5B72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3B3C0-63A5-634A-9AE8-F61FA6CD1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449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1BBFE-996D-195B-F0FD-DA74D55B3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44A8F-B1DE-815C-5403-6B9BFFBBCC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626E33-EFEC-18DF-A0CE-A225CC717F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27842D-D00A-80D7-AFDE-D6E7F597E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5174-62A4-1343-BFC1-0582EB43086E}" type="datetimeFigureOut">
              <a:rPr lang="en-US" smtClean="0"/>
              <a:t>4/19/23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BF9564-A1BE-1223-3CEF-7422084C3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E0A839-0E2B-E8F4-29AC-C477FBAAE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3B3C0-63A5-634A-9AE8-F61FA6CD1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19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51293-888B-21CD-F3D2-2B06CF653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FB787-5F6A-7C11-1C6C-FE96E9809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9EF919-740A-9493-6348-9C187E3C4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A886DF-2AC1-0A58-AF59-71F2112BCA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6C7572-BCF0-0709-B6EE-1F6C844561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200A31-438B-D736-C4E7-AD1DFED2C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5174-62A4-1343-BFC1-0582EB43086E}" type="datetimeFigureOut">
              <a:rPr lang="en-US" smtClean="0"/>
              <a:t>4/19/23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BA4AAA-439D-886A-FFF6-2C742FA71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763DB7-F546-FBA7-EFEF-E46EF5BE6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3B3C0-63A5-634A-9AE8-F61FA6CD1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672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33A2D-4A9A-0498-976B-5E9FE772A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C5B2D3-26FE-196C-D524-CB7B06111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5174-62A4-1343-BFC1-0582EB43086E}" type="datetimeFigureOut">
              <a:rPr lang="en-US" smtClean="0"/>
              <a:t>4/19/23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C81D13-1305-8536-ECBB-AE1F003DA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2974B7-EA7E-4349-CE6A-521A3195E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3B3C0-63A5-634A-9AE8-F61FA6CD1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436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FA5423-0766-5886-296A-3F101DD51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5174-62A4-1343-BFC1-0582EB43086E}" type="datetimeFigureOut">
              <a:rPr lang="en-US" smtClean="0"/>
              <a:t>4/19/23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8FD354-68B2-F8F5-20FF-5261CAFD6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0D45D4-422B-667E-5CF2-22FA35400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3B3C0-63A5-634A-9AE8-F61FA6CD1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8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CBE94-A9A8-9548-C6D3-807F771C4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1A787-0630-44B6-A59F-1063C57E9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71DD2F-9C35-7DB0-177B-FE7A741DCC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0F8F3C-E9E0-E4A2-F930-EDB817DAA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5174-62A4-1343-BFC1-0582EB43086E}" type="datetimeFigureOut">
              <a:rPr lang="en-US" smtClean="0"/>
              <a:t>4/19/23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B92DE3-33C5-B0CA-5417-107A53719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3A0ED-7A85-47FD-440D-765F36D7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3B3C0-63A5-634A-9AE8-F61FA6CD1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237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22C8D-9FD7-6806-8C85-E7A277071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4CDF6D-5F75-C62D-02D9-F29E8FAC71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157FE4-7E61-DFE7-9667-1275F091DB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B1853-71EB-B10E-08F6-E90A00A33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5174-62A4-1343-BFC1-0582EB43086E}" type="datetimeFigureOut">
              <a:rPr lang="en-US" smtClean="0"/>
              <a:t>4/19/23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775CBD-226C-9B27-D074-2B94C0422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0C5FC4-99E6-BE99-CACB-593F1CBF7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3B3C0-63A5-634A-9AE8-F61FA6CD1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723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82F8E2-A807-80B4-E863-C3C27D680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1B2B47-0255-FE69-C47F-6E206B78B7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F5D1D9-04AA-8E13-F5BE-3D921BFCC7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75174-62A4-1343-BFC1-0582EB43086E}" type="datetimeFigureOut">
              <a:rPr lang="en-US" smtClean="0"/>
              <a:t>4/19/23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B8ABB0-D4CE-3E4A-AA4C-73C9AE18B5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115C43-7A22-95C5-F553-ACCE08AB1A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3B3C0-63A5-634A-9AE8-F61FA6CD1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57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4A79F7-C034-C676-7A20-1F8907A12017}"/>
              </a:ext>
            </a:extLst>
          </p:cNvPr>
          <p:cNvSpPr txBox="1"/>
          <p:nvPr/>
        </p:nvSpPr>
        <p:spPr>
          <a:xfrm>
            <a:off x="108857" y="-3054"/>
            <a:ext cx="17852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u="sng" dirty="0"/>
              <a:t>First idea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C6B19D7-DAB9-B650-8ED0-FFDF74A3A77E}"/>
              </a:ext>
            </a:extLst>
          </p:cNvPr>
          <p:cNvCxnSpPr>
            <a:cxnSpLocks/>
          </p:cNvCxnSpPr>
          <p:nvPr/>
        </p:nvCxnSpPr>
        <p:spPr>
          <a:xfrm>
            <a:off x="5998028" y="261257"/>
            <a:ext cx="0" cy="6433457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5477A9A-D7B2-1F67-56CE-32CD0C867C6D}"/>
              </a:ext>
            </a:extLst>
          </p:cNvPr>
          <p:cNvCxnSpPr>
            <a:cxnSpLocks/>
          </p:cNvCxnSpPr>
          <p:nvPr/>
        </p:nvCxnSpPr>
        <p:spPr>
          <a:xfrm>
            <a:off x="446314" y="3450771"/>
            <a:ext cx="11440886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D13212FC-CE98-9FB7-CE6D-D6B486BE2CF5}"/>
              </a:ext>
            </a:extLst>
          </p:cNvPr>
          <p:cNvSpPr txBox="1"/>
          <p:nvPr/>
        </p:nvSpPr>
        <p:spPr>
          <a:xfrm>
            <a:off x="350102" y="608934"/>
            <a:ext cx="1075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Strengths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0B91D41-F23E-05BC-91CC-E72D8369D39B}"/>
              </a:ext>
            </a:extLst>
          </p:cNvPr>
          <p:cNvSpPr txBox="1"/>
          <p:nvPr/>
        </p:nvSpPr>
        <p:spPr>
          <a:xfrm>
            <a:off x="350102" y="3477985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Opportunities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88C5053-A97F-D846-2AD6-5F6F7A074255}"/>
              </a:ext>
            </a:extLst>
          </p:cNvPr>
          <p:cNvSpPr txBox="1"/>
          <p:nvPr/>
        </p:nvSpPr>
        <p:spPr>
          <a:xfrm>
            <a:off x="6193973" y="581721"/>
            <a:ext cx="1128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Weakness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3DE0A0C-B15F-A992-9880-293EC8B53C47}"/>
              </a:ext>
            </a:extLst>
          </p:cNvPr>
          <p:cNvSpPr txBox="1"/>
          <p:nvPr/>
        </p:nvSpPr>
        <p:spPr>
          <a:xfrm>
            <a:off x="6193973" y="3477985"/>
            <a:ext cx="886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Threats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8C0AB52-5F61-F23A-98B7-F08A22BD36CF}"/>
              </a:ext>
            </a:extLst>
          </p:cNvPr>
          <p:cNvSpPr txBox="1"/>
          <p:nvPr/>
        </p:nvSpPr>
        <p:spPr>
          <a:xfrm>
            <a:off x="11249260" y="76591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Ben 10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004DB62-A6F5-8E7E-65AF-74CDC2E314A1}"/>
              </a:ext>
            </a:extLst>
          </p:cNvPr>
          <p:cNvSpPr txBox="1"/>
          <p:nvPr/>
        </p:nvSpPr>
        <p:spPr>
          <a:xfrm>
            <a:off x="568411" y="1173891"/>
            <a:ext cx="468320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Huge fan base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Target audience is younger kids and older teens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Many fan clubs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Official fandom to give all the information regarding the show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In-depth analysis on time loops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B26CD76-1556-4C9A-3419-058EFC63D2CD}"/>
              </a:ext>
            </a:extLst>
          </p:cNvPr>
          <p:cNvSpPr txBox="1"/>
          <p:nvPr/>
        </p:nvSpPr>
        <p:spPr>
          <a:xfrm>
            <a:off x="6193973" y="978265"/>
            <a:ext cx="46093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Not too much of a serious topic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Sources come from fandom and YouTube analyzers (less reliable)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Made for younger audience and long time show lovers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May not be as interesting to adults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5D942C0-41A4-FADD-ABAD-03289E0A2140}"/>
              </a:ext>
            </a:extLst>
          </p:cNvPr>
          <p:cNvSpPr txBox="1"/>
          <p:nvPr/>
        </p:nvSpPr>
        <p:spPr>
          <a:xfrm>
            <a:off x="568411" y="3923395"/>
            <a:ext cx="468320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Attracting a larger audience of 2000’s born children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May attract the parents of the children who watch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Scientific exploration of time loops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science may attract older audience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1A08989-B9F7-3DD0-C409-9E6347A99EAB}"/>
              </a:ext>
            </a:extLst>
          </p:cNvPr>
          <p:cNvSpPr txBox="1"/>
          <p:nvPr/>
        </p:nvSpPr>
        <p:spPr>
          <a:xfrm>
            <a:off x="6193973" y="3923395"/>
            <a:ext cx="50552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Lack of Harvard referencing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May be copyright strike if used for public consumption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Lack of seriousness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May seem childish</a:t>
            </a:r>
          </a:p>
        </p:txBody>
      </p:sp>
    </p:spTree>
    <p:extLst>
      <p:ext uri="{BB962C8B-B14F-4D97-AF65-F5344CB8AC3E}">
        <p14:creationId xmlns:p14="http://schemas.microsoft.com/office/powerpoint/2010/main" val="1982682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4A79F7-C034-C676-7A20-1F8907A12017}"/>
              </a:ext>
            </a:extLst>
          </p:cNvPr>
          <p:cNvSpPr txBox="1"/>
          <p:nvPr/>
        </p:nvSpPr>
        <p:spPr>
          <a:xfrm>
            <a:off x="108857" y="-3054"/>
            <a:ext cx="2226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u="sng" dirty="0"/>
              <a:t>Second idea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C6B19D7-DAB9-B650-8ED0-FFDF74A3A77E}"/>
              </a:ext>
            </a:extLst>
          </p:cNvPr>
          <p:cNvCxnSpPr>
            <a:cxnSpLocks/>
          </p:cNvCxnSpPr>
          <p:nvPr/>
        </p:nvCxnSpPr>
        <p:spPr>
          <a:xfrm>
            <a:off x="5998028" y="261257"/>
            <a:ext cx="0" cy="6433457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5477A9A-D7B2-1F67-56CE-32CD0C867C6D}"/>
              </a:ext>
            </a:extLst>
          </p:cNvPr>
          <p:cNvCxnSpPr>
            <a:cxnSpLocks/>
          </p:cNvCxnSpPr>
          <p:nvPr/>
        </p:nvCxnSpPr>
        <p:spPr>
          <a:xfrm>
            <a:off x="446314" y="3450771"/>
            <a:ext cx="11440886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D13212FC-CE98-9FB7-CE6D-D6B486BE2CF5}"/>
              </a:ext>
            </a:extLst>
          </p:cNvPr>
          <p:cNvSpPr txBox="1"/>
          <p:nvPr/>
        </p:nvSpPr>
        <p:spPr>
          <a:xfrm>
            <a:off x="350102" y="608934"/>
            <a:ext cx="1075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Strengths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0B91D41-F23E-05BC-91CC-E72D8369D39B}"/>
              </a:ext>
            </a:extLst>
          </p:cNvPr>
          <p:cNvSpPr txBox="1"/>
          <p:nvPr/>
        </p:nvSpPr>
        <p:spPr>
          <a:xfrm>
            <a:off x="350102" y="3477985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Opportunities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88C5053-A97F-D846-2AD6-5F6F7A074255}"/>
              </a:ext>
            </a:extLst>
          </p:cNvPr>
          <p:cNvSpPr txBox="1"/>
          <p:nvPr/>
        </p:nvSpPr>
        <p:spPr>
          <a:xfrm>
            <a:off x="6193973" y="581721"/>
            <a:ext cx="1128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Weakness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3DE0A0C-B15F-A992-9880-293EC8B53C47}"/>
              </a:ext>
            </a:extLst>
          </p:cNvPr>
          <p:cNvSpPr txBox="1"/>
          <p:nvPr/>
        </p:nvSpPr>
        <p:spPr>
          <a:xfrm>
            <a:off x="6193973" y="3477985"/>
            <a:ext cx="886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E3D215-7A0F-210C-4F52-D3799C183280}"/>
              </a:ext>
            </a:extLst>
          </p:cNvPr>
          <p:cNvSpPr txBox="1"/>
          <p:nvPr/>
        </p:nvSpPr>
        <p:spPr>
          <a:xfrm>
            <a:off x="10898056" y="22163"/>
            <a:ext cx="1293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Dead Space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59F3D9-4C5E-F6DF-74C9-04A61B79B694}"/>
              </a:ext>
            </a:extLst>
          </p:cNvPr>
          <p:cNvSpPr txBox="1"/>
          <p:nvPr/>
        </p:nvSpPr>
        <p:spPr>
          <a:xfrm>
            <a:off x="446311" y="1046750"/>
            <a:ext cx="47682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Large fanbase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Attraction of older gamers of a beloved franchise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Intensive game lore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Many points could be explained such as lore, evolution, controversies, evolution of gameplay mechanics, remake, evolution of franchise and evolution of graphics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270F04-C2D0-42B3-C565-AF310CA48BE5}"/>
              </a:ext>
            </a:extLst>
          </p:cNvPr>
          <p:cNvSpPr txBox="1"/>
          <p:nvPr/>
        </p:nvSpPr>
        <p:spPr>
          <a:xfrm>
            <a:off x="6254053" y="1046750"/>
            <a:ext cx="43160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May not be interested to non gamers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Could hold different views by consumers, and fans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Intensive research needed to get valid research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1D8593-DEB1-A0C2-D98F-08F6411CBA79}"/>
              </a:ext>
            </a:extLst>
          </p:cNvPr>
          <p:cNvSpPr txBox="1"/>
          <p:nvPr/>
        </p:nvSpPr>
        <p:spPr>
          <a:xfrm>
            <a:off x="446312" y="3970227"/>
            <a:ext cx="47682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4 games to go into for lore or evolution points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Interviews may be easy to get ahold on since the game is greatly loved and famous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Recognizable game and subjects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Easy to get attention of consumers since horror games are regarded highly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1C16C8-83AC-611E-2F26-688966DC49C6}"/>
              </a:ext>
            </a:extLst>
          </p:cNvPr>
          <p:cNvSpPr txBox="1"/>
          <p:nvPr/>
        </p:nvSpPr>
        <p:spPr>
          <a:xfrm>
            <a:off x="6413178" y="3970226"/>
            <a:ext cx="44848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Copyright issues if made for public use and used for personal gain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Lack of Harvard referencing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Ideas may be confused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Valid research issues</a:t>
            </a:r>
          </a:p>
        </p:txBody>
      </p:sp>
    </p:spTree>
    <p:extLst>
      <p:ext uri="{BB962C8B-B14F-4D97-AF65-F5344CB8AC3E}">
        <p14:creationId xmlns:p14="http://schemas.microsoft.com/office/powerpoint/2010/main" val="3198539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4A79F7-C034-C676-7A20-1F8907A12017}"/>
              </a:ext>
            </a:extLst>
          </p:cNvPr>
          <p:cNvSpPr txBox="1"/>
          <p:nvPr/>
        </p:nvSpPr>
        <p:spPr>
          <a:xfrm>
            <a:off x="108857" y="-3054"/>
            <a:ext cx="18805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u="sng" dirty="0"/>
              <a:t>Third idea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C6B19D7-DAB9-B650-8ED0-FFDF74A3A77E}"/>
              </a:ext>
            </a:extLst>
          </p:cNvPr>
          <p:cNvCxnSpPr>
            <a:cxnSpLocks/>
          </p:cNvCxnSpPr>
          <p:nvPr/>
        </p:nvCxnSpPr>
        <p:spPr>
          <a:xfrm>
            <a:off x="5998028" y="261257"/>
            <a:ext cx="0" cy="6433457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5477A9A-D7B2-1F67-56CE-32CD0C867C6D}"/>
              </a:ext>
            </a:extLst>
          </p:cNvPr>
          <p:cNvCxnSpPr>
            <a:cxnSpLocks/>
          </p:cNvCxnSpPr>
          <p:nvPr/>
        </p:nvCxnSpPr>
        <p:spPr>
          <a:xfrm>
            <a:off x="446314" y="3450771"/>
            <a:ext cx="11440886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D13212FC-CE98-9FB7-CE6D-D6B486BE2CF5}"/>
              </a:ext>
            </a:extLst>
          </p:cNvPr>
          <p:cNvSpPr txBox="1"/>
          <p:nvPr/>
        </p:nvSpPr>
        <p:spPr>
          <a:xfrm>
            <a:off x="350102" y="608934"/>
            <a:ext cx="1075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Strengths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0B91D41-F23E-05BC-91CC-E72D8369D39B}"/>
              </a:ext>
            </a:extLst>
          </p:cNvPr>
          <p:cNvSpPr txBox="1"/>
          <p:nvPr/>
        </p:nvSpPr>
        <p:spPr>
          <a:xfrm>
            <a:off x="350102" y="3477985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Opportunities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88C5053-A97F-D846-2AD6-5F6F7A074255}"/>
              </a:ext>
            </a:extLst>
          </p:cNvPr>
          <p:cNvSpPr txBox="1"/>
          <p:nvPr/>
        </p:nvSpPr>
        <p:spPr>
          <a:xfrm>
            <a:off x="6193973" y="581721"/>
            <a:ext cx="1128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Weakness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3DE0A0C-B15F-A992-9880-293EC8B53C47}"/>
              </a:ext>
            </a:extLst>
          </p:cNvPr>
          <p:cNvSpPr txBox="1"/>
          <p:nvPr/>
        </p:nvSpPr>
        <p:spPr>
          <a:xfrm>
            <a:off x="6193973" y="3477985"/>
            <a:ext cx="886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E2DBF7-1D97-A647-6F63-5A94DB5E5EB1}"/>
              </a:ext>
            </a:extLst>
          </p:cNvPr>
          <p:cNvSpPr txBox="1"/>
          <p:nvPr/>
        </p:nvSpPr>
        <p:spPr>
          <a:xfrm>
            <a:off x="10356305" y="76591"/>
            <a:ext cx="1835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Norse Mythology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315C98-1FCE-E322-5D07-43C35E358D90}"/>
              </a:ext>
            </a:extLst>
          </p:cNvPr>
          <p:cNvSpPr txBox="1"/>
          <p:nvPr/>
        </p:nvSpPr>
        <p:spPr>
          <a:xfrm>
            <a:off x="506627" y="1087394"/>
            <a:ext cx="5103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Extensive amount of research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Very famous mythology so most people would recognize the ideas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Valid research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Large amount of Harvard referencing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BC6E87-040A-332F-DBA1-9155F685CF78}"/>
              </a:ext>
            </a:extLst>
          </p:cNvPr>
          <p:cNvSpPr txBox="1"/>
          <p:nvPr/>
        </p:nvSpPr>
        <p:spPr>
          <a:xfrm>
            <a:off x="6386091" y="1087394"/>
            <a:ext cx="52992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Need to pay for books and information websites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Could confuse audience with information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Latin translation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May not have a lot of people to interview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CD04D4-ED2A-783C-EB53-0F1C195DFFD1}"/>
              </a:ext>
            </a:extLst>
          </p:cNvPr>
          <p:cNvSpPr txBox="1"/>
          <p:nvPr/>
        </p:nvSpPr>
        <p:spPr>
          <a:xfrm>
            <a:off x="642551" y="4065372"/>
            <a:ext cx="47573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Could impress the right person to help fund the next documentary to go more in depth into the mythology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Helps relate to how mythology is made through history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FD6C24-E6CD-6AA6-635A-97046B6D5E1A}"/>
              </a:ext>
            </a:extLst>
          </p:cNvPr>
          <p:cNvSpPr txBox="1"/>
          <p:nvPr/>
        </p:nvSpPr>
        <p:spPr>
          <a:xfrm>
            <a:off x="6386092" y="3955902"/>
            <a:ext cx="49450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May not interest some people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May not be valid for use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May be difficult to understand through old English and Danish translation</a:t>
            </a:r>
          </a:p>
        </p:txBody>
      </p:sp>
    </p:spTree>
    <p:extLst>
      <p:ext uri="{BB962C8B-B14F-4D97-AF65-F5344CB8AC3E}">
        <p14:creationId xmlns:p14="http://schemas.microsoft.com/office/powerpoint/2010/main" val="3778692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357</Words>
  <Application>Microsoft Macintosh PowerPoint</Application>
  <PresentationFormat>Widescreen</PresentationFormat>
  <Paragraphs>63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2023-04-19T12:59:17Z</dcterms:created>
  <dcterms:modified xsi:type="dcterms:W3CDTF">2023-04-19T13:41:55Z</dcterms:modified>
</cp:coreProperties>
</file>