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F6C52D-D57E-AED5-9297-BD46A792C3E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32A46F0-A794-6FC4-41AE-577584865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2AC309-CECD-086B-E59F-3E833D3C2888}"/>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5" name="Footer Placeholder 4">
            <a:extLst>
              <a:ext uri="{FF2B5EF4-FFF2-40B4-BE49-F238E27FC236}">
                <a16:creationId xmlns:a16="http://schemas.microsoft.com/office/drawing/2014/main" id="{8C8CE0D6-3447-6F44-6B44-22614D6BDE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12450C-5609-AA2D-BCA7-372605324621}"/>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3362204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7273A-DE72-5D40-0152-665A71A2685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0251B36-8967-FF66-5469-BEE3E89850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317EFC-15DB-6EAE-D669-E554D266F1AF}"/>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5" name="Footer Placeholder 4">
            <a:extLst>
              <a:ext uri="{FF2B5EF4-FFF2-40B4-BE49-F238E27FC236}">
                <a16:creationId xmlns:a16="http://schemas.microsoft.com/office/drawing/2014/main" id="{865BB5F1-3673-7435-7F1D-FAE8AE348E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29242D-00A2-28F8-CBD1-F401A8E18F4A}"/>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2817925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B465A3-E81B-C218-77FF-7513C07DA77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CA9A87-470A-1C35-C2D7-2A73D3699EC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C7E548F-4CE3-522A-228A-CB739607EDB9}"/>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5" name="Footer Placeholder 4">
            <a:extLst>
              <a:ext uri="{FF2B5EF4-FFF2-40B4-BE49-F238E27FC236}">
                <a16:creationId xmlns:a16="http://schemas.microsoft.com/office/drawing/2014/main" id="{6EDBCCF9-689C-DB82-7670-15AD886E53F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5845B5-6344-B2E0-AF0D-F0AEC57EB8F8}"/>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78087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D894C-6C2C-8EAC-B42A-9EF4ADD607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7FC9040-C7F6-5A64-6C6C-454A6AD41E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B74573-633A-A708-A946-344D0C275A4F}"/>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5" name="Footer Placeholder 4">
            <a:extLst>
              <a:ext uri="{FF2B5EF4-FFF2-40B4-BE49-F238E27FC236}">
                <a16:creationId xmlns:a16="http://schemas.microsoft.com/office/drawing/2014/main" id="{7B01C482-A065-EF33-E39B-D75783B8CD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FEEB87-B0BF-11C4-C276-9C7BA868084D}"/>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2921911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EEDCF-C7BC-73A8-8533-1797913AC8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05F845C-0B41-A5EF-F806-68F9960300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898D44-9593-D0AD-E858-2B2D0D9F0F67}"/>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5" name="Footer Placeholder 4">
            <a:extLst>
              <a:ext uri="{FF2B5EF4-FFF2-40B4-BE49-F238E27FC236}">
                <a16:creationId xmlns:a16="http://schemas.microsoft.com/office/drawing/2014/main" id="{6C9E67D3-A7C1-1C81-1099-868D599EDB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49604C4-73AC-A9D3-1871-1FBC87B132CA}"/>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304098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EC66C-9B04-D3CC-0C5A-06828951019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5DC0F0-0034-68DE-F6C8-99AB7BBF38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8713486-977E-C0D5-C180-4FF5BE3D167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23BA3C6-8491-023B-33B5-DEC4C60A4212}"/>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6" name="Footer Placeholder 5">
            <a:extLst>
              <a:ext uri="{FF2B5EF4-FFF2-40B4-BE49-F238E27FC236}">
                <a16:creationId xmlns:a16="http://schemas.microsoft.com/office/drawing/2014/main" id="{B4A9F880-7B89-EE63-5BE3-C3734FF320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0DCC005-154F-7530-6DF2-1400C15A8401}"/>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3297460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B0AE2-FD46-F27F-E7E9-276E26CBAB8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DDF324E-3A94-EEF5-C248-1E9D73B9A3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41B4337-3A3B-67BA-A20E-48FFA9DE386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DA61483-9B3A-43EB-38D5-D56E6EE1028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F3DCE80-8678-076A-633D-2EB1940C35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06CF965-1F47-B202-2719-C31D366762D1}"/>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8" name="Footer Placeholder 7">
            <a:extLst>
              <a:ext uri="{FF2B5EF4-FFF2-40B4-BE49-F238E27FC236}">
                <a16:creationId xmlns:a16="http://schemas.microsoft.com/office/drawing/2014/main" id="{BDA5F2A4-2175-86C5-AEED-EDD754A1136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75805E7-CF83-E423-F1D6-FD3ED881E7C8}"/>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212892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E1D7E-3F97-940B-C6C0-FC50CF4FC66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DA278D2-3985-3C52-424C-A5FB18CF151E}"/>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4" name="Footer Placeholder 3">
            <a:extLst>
              <a:ext uri="{FF2B5EF4-FFF2-40B4-BE49-F238E27FC236}">
                <a16:creationId xmlns:a16="http://schemas.microsoft.com/office/drawing/2014/main" id="{4B67A370-8F88-36EB-765C-1FEF5477B8D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A0BCA7-9A42-2DB0-B319-B67D88699E4F}"/>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108572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4FC0E83-C3C0-101D-679E-CC084947B5E3}"/>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3" name="Footer Placeholder 2">
            <a:extLst>
              <a:ext uri="{FF2B5EF4-FFF2-40B4-BE49-F238E27FC236}">
                <a16:creationId xmlns:a16="http://schemas.microsoft.com/office/drawing/2014/main" id="{A3EE7ADE-973D-36EF-2703-B2BEF65A05A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1A26EF7-5584-440B-C357-80B0D1AB22DB}"/>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5342031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8B6D3-D107-CED8-098B-B0124499D0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F6F2596-0EED-59A2-6337-22C6BF0688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37E46BE-4D35-8B4A-2063-D6C5F0CBA5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F10747-A935-0291-0549-A5CF6168495A}"/>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6" name="Footer Placeholder 5">
            <a:extLst>
              <a:ext uri="{FF2B5EF4-FFF2-40B4-BE49-F238E27FC236}">
                <a16:creationId xmlns:a16="http://schemas.microsoft.com/office/drawing/2014/main" id="{8F3AE62D-8A56-EDB2-2EA4-26C1001681B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EE0364-087B-9392-116C-6C7792DF2BE6}"/>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3365654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9B546A-4402-2CE7-2F4F-E9DA683002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41808AB-7CF3-6987-F084-9D8EC4211F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189D5E1-F6CB-3265-0CFE-70E8620628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2D5EF6A-5A7B-4E67-EE22-96E7E2CC55A0}"/>
              </a:ext>
            </a:extLst>
          </p:cNvPr>
          <p:cNvSpPr>
            <a:spLocks noGrp="1"/>
          </p:cNvSpPr>
          <p:nvPr>
            <p:ph type="dt" sz="half" idx="10"/>
          </p:nvPr>
        </p:nvSpPr>
        <p:spPr/>
        <p:txBody>
          <a:bodyPr/>
          <a:lstStyle/>
          <a:p>
            <a:fld id="{D77A4B5A-D19F-45D8-9E82-3121BFBFB3AE}" type="datetimeFigureOut">
              <a:rPr lang="en-GB" smtClean="0"/>
              <a:t>09/03/2023</a:t>
            </a:fld>
            <a:endParaRPr lang="en-GB"/>
          </a:p>
        </p:txBody>
      </p:sp>
      <p:sp>
        <p:nvSpPr>
          <p:cNvPr id="6" name="Footer Placeholder 5">
            <a:extLst>
              <a:ext uri="{FF2B5EF4-FFF2-40B4-BE49-F238E27FC236}">
                <a16:creationId xmlns:a16="http://schemas.microsoft.com/office/drawing/2014/main" id="{C705A083-4600-B74E-3EBD-A89A696C32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DF64517-71DE-0E74-03E2-7C872CBD05C0}"/>
              </a:ext>
            </a:extLst>
          </p:cNvPr>
          <p:cNvSpPr>
            <a:spLocks noGrp="1"/>
          </p:cNvSpPr>
          <p:nvPr>
            <p:ph type="sldNum" sz="quarter" idx="12"/>
          </p:nvPr>
        </p:nvSpPr>
        <p:spPr/>
        <p:txBody>
          <a:bodyPr/>
          <a:lstStyle/>
          <a:p>
            <a:fld id="{633643B3-783C-4BA7-BF03-08B7A0B7258B}" type="slidenum">
              <a:rPr lang="en-GB" smtClean="0"/>
              <a:t>‹#›</a:t>
            </a:fld>
            <a:endParaRPr lang="en-GB"/>
          </a:p>
        </p:txBody>
      </p:sp>
    </p:spTree>
    <p:extLst>
      <p:ext uri="{BB962C8B-B14F-4D97-AF65-F5344CB8AC3E}">
        <p14:creationId xmlns:p14="http://schemas.microsoft.com/office/powerpoint/2010/main" val="3205521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B1D801B-1B41-7921-BF8A-329FF207F9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387D24E-BB9F-B090-2A82-44BDA5F669C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BDF428-FA20-7079-8CCC-AE3D46F2BF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7A4B5A-D19F-45D8-9E82-3121BFBFB3AE}" type="datetimeFigureOut">
              <a:rPr lang="en-GB" smtClean="0"/>
              <a:t>09/03/2023</a:t>
            </a:fld>
            <a:endParaRPr lang="en-GB"/>
          </a:p>
        </p:txBody>
      </p:sp>
      <p:sp>
        <p:nvSpPr>
          <p:cNvPr id="5" name="Footer Placeholder 4">
            <a:extLst>
              <a:ext uri="{FF2B5EF4-FFF2-40B4-BE49-F238E27FC236}">
                <a16:creationId xmlns:a16="http://schemas.microsoft.com/office/drawing/2014/main" id="{43678383-683A-8AAB-02EF-95431355E8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9A3D8F7-0B40-E990-E7B4-450AC3E935B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3643B3-783C-4BA7-BF03-08B7A0B7258B}" type="slidenum">
              <a:rPr lang="en-GB" smtClean="0"/>
              <a:t>‹#›</a:t>
            </a:fld>
            <a:endParaRPr lang="en-GB"/>
          </a:p>
        </p:txBody>
      </p:sp>
    </p:spTree>
    <p:extLst>
      <p:ext uri="{BB962C8B-B14F-4D97-AF65-F5344CB8AC3E}">
        <p14:creationId xmlns:p14="http://schemas.microsoft.com/office/powerpoint/2010/main" val="31309968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a:extLst>
              <a:ext uri="{FF2B5EF4-FFF2-40B4-BE49-F238E27FC236}">
                <a16:creationId xmlns:a16="http://schemas.microsoft.com/office/drawing/2014/main" id="{A9EE2A90-A6B4-CCEE-7993-4ECC2F3B6496}"/>
              </a:ext>
            </a:extLst>
          </p:cNvPr>
          <p:cNvSpPr/>
          <p:nvPr/>
        </p:nvSpPr>
        <p:spPr>
          <a:xfrm>
            <a:off x="5133587" y="2623066"/>
            <a:ext cx="1809750" cy="904875"/>
          </a:xfrm>
          <a:prstGeom prst="ellipse">
            <a:avLst/>
          </a:prstGeom>
          <a:no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rPr>
              <a:t>My Fmp ideas</a:t>
            </a:r>
          </a:p>
        </p:txBody>
      </p:sp>
      <p:cxnSp>
        <p:nvCxnSpPr>
          <p:cNvPr id="6" name="Straight Arrow Connector 5">
            <a:extLst>
              <a:ext uri="{FF2B5EF4-FFF2-40B4-BE49-F238E27FC236}">
                <a16:creationId xmlns:a16="http://schemas.microsoft.com/office/drawing/2014/main" id="{F9930A36-158F-A64B-E750-7CA74CB40DDF}"/>
              </a:ext>
            </a:extLst>
          </p:cNvPr>
          <p:cNvCxnSpPr>
            <a:cxnSpLocks/>
            <a:stCxn id="4" idx="7"/>
            <a:endCxn id="7" idx="1"/>
          </p:cNvCxnSpPr>
          <p:nvPr/>
        </p:nvCxnSpPr>
        <p:spPr>
          <a:xfrm flipV="1">
            <a:off x="6678305" y="2623066"/>
            <a:ext cx="560695" cy="13251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07A9927A-5330-B274-2278-2C64CCBDCB5A}"/>
              </a:ext>
            </a:extLst>
          </p:cNvPr>
          <p:cNvSpPr txBox="1"/>
          <p:nvPr/>
        </p:nvSpPr>
        <p:spPr>
          <a:xfrm>
            <a:off x="7239000" y="2438400"/>
            <a:ext cx="833883" cy="369332"/>
          </a:xfrm>
          <a:prstGeom prst="rect">
            <a:avLst/>
          </a:prstGeom>
          <a:noFill/>
        </p:spPr>
        <p:txBody>
          <a:bodyPr wrap="none" rtlCol="0">
            <a:spAutoFit/>
          </a:bodyPr>
          <a:lstStyle/>
          <a:p>
            <a:r>
              <a:rPr lang="en-GB" dirty="0"/>
              <a:t>Ben 10</a:t>
            </a:r>
          </a:p>
        </p:txBody>
      </p:sp>
      <p:cxnSp>
        <p:nvCxnSpPr>
          <p:cNvPr id="9" name="Straight Arrow Connector 8">
            <a:extLst>
              <a:ext uri="{FF2B5EF4-FFF2-40B4-BE49-F238E27FC236}">
                <a16:creationId xmlns:a16="http://schemas.microsoft.com/office/drawing/2014/main" id="{614D0B1A-736D-CDF6-274E-217C1E9238CE}"/>
              </a:ext>
            </a:extLst>
          </p:cNvPr>
          <p:cNvCxnSpPr>
            <a:cxnSpLocks/>
            <a:stCxn id="4" idx="1"/>
            <a:endCxn id="12" idx="3"/>
          </p:cNvCxnSpPr>
          <p:nvPr/>
        </p:nvCxnSpPr>
        <p:spPr>
          <a:xfrm flipH="1" flipV="1">
            <a:off x="4361228" y="2570916"/>
            <a:ext cx="1037391" cy="1846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60E6CE2E-7A6E-6B95-5C12-0874E555B60C}"/>
              </a:ext>
            </a:extLst>
          </p:cNvPr>
          <p:cNvCxnSpPr>
            <a:cxnSpLocks/>
            <a:stCxn id="4" idx="4"/>
            <a:endCxn id="13" idx="0"/>
          </p:cNvCxnSpPr>
          <p:nvPr/>
        </p:nvCxnSpPr>
        <p:spPr>
          <a:xfrm>
            <a:off x="6038462" y="3527941"/>
            <a:ext cx="57538" cy="53030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8A0C2BA-A25C-BD4F-C3A4-01CBD210191D}"/>
              </a:ext>
            </a:extLst>
          </p:cNvPr>
          <p:cNvSpPr txBox="1"/>
          <p:nvPr/>
        </p:nvSpPr>
        <p:spPr>
          <a:xfrm>
            <a:off x="3097741" y="2386250"/>
            <a:ext cx="1263487" cy="369332"/>
          </a:xfrm>
          <a:prstGeom prst="rect">
            <a:avLst/>
          </a:prstGeom>
          <a:noFill/>
        </p:spPr>
        <p:txBody>
          <a:bodyPr wrap="none" rtlCol="0">
            <a:spAutoFit/>
          </a:bodyPr>
          <a:lstStyle/>
          <a:p>
            <a:r>
              <a:rPr lang="en-GB" dirty="0"/>
              <a:t>Dead space</a:t>
            </a:r>
          </a:p>
        </p:txBody>
      </p:sp>
      <p:sp>
        <p:nvSpPr>
          <p:cNvPr id="13" name="TextBox 12">
            <a:extLst>
              <a:ext uri="{FF2B5EF4-FFF2-40B4-BE49-F238E27FC236}">
                <a16:creationId xmlns:a16="http://schemas.microsoft.com/office/drawing/2014/main" id="{5D9C9247-ACA1-9D44-BD45-F2F817F618BF}"/>
              </a:ext>
            </a:extLst>
          </p:cNvPr>
          <p:cNvSpPr txBox="1"/>
          <p:nvPr/>
        </p:nvSpPr>
        <p:spPr>
          <a:xfrm>
            <a:off x="5204121" y="4058245"/>
            <a:ext cx="1783758" cy="369332"/>
          </a:xfrm>
          <a:prstGeom prst="rect">
            <a:avLst/>
          </a:prstGeom>
          <a:noFill/>
        </p:spPr>
        <p:txBody>
          <a:bodyPr wrap="none" rtlCol="0">
            <a:spAutoFit/>
          </a:bodyPr>
          <a:lstStyle/>
          <a:p>
            <a:r>
              <a:rPr lang="en-GB" dirty="0"/>
              <a:t>Norse mythology</a:t>
            </a:r>
          </a:p>
        </p:txBody>
      </p:sp>
      <p:sp>
        <p:nvSpPr>
          <p:cNvPr id="14" name="TextBox 13">
            <a:extLst>
              <a:ext uri="{FF2B5EF4-FFF2-40B4-BE49-F238E27FC236}">
                <a16:creationId xmlns:a16="http://schemas.microsoft.com/office/drawing/2014/main" id="{B33AA828-E1A7-3AE5-2CDC-5BDA01B35F52}"/>
              </a:ext>
            </a:extLst>
          </p:cNvPr>
          <p:cNvSpPr txBox="1"/>
          <p:nvPr/>
        </p:nvSpPr>
        <p:spPr>
          <a:xfrm>
            <a:off x="8441733" y="95249"/>
            <a:ext cx="3750267" cy="1754326"/>
          </a:xfrm>
          <a:prstGeom prst="rect">
            <a:avLst/>
          </a:prstGeom>
          <a:noFill/>
        </p:spPr>
        <p:txBody>
          <a:bodyPr wrap="square" rtlCol="0">
            <a:spAutoFit/>
          </a:bodyPr>
          <a:lstStyle/>
          <a:p>
            <a:r>
              <a:rPr lang="en-GB" dirty="0"/>
              <a:t>For my ben 10 idea I was hoping to go  more in depth into the universe and story line of ben 10 and try to explore what makes the story line so interesting and eye catching for the audience.</a:t>
            </a:r>
          </a:p>
        </p:txBody>
      </p:sp>
      <p:sp>
        <p:nvSpPr>
          <p:cNvPr id="18" name="TextBox 17">
            <a:extLst>
              <a:ext uri="{FF2B5EF4-FFF2-40B4-BE49-F238E27FC236}">
                <a16:creationId xmlns:a16="http://schemas.microsoft.com/office/drawing/2014/main" id="{17B8A171-75F8-B5FF-E35C-3E9AE0C12576}"/>
              </a:ext>
            </a:extLst>
          </p:cNvPr>
          <p:cNvSpPr txBox="1"/>
          <p:nvPr/>
        </p:nvSpPr>
        <p:spPr>
          <a:xfrm>
            <a:off x="8576040" y="2267902"/>
            <a:ext cx="3396551" cy="1477328"/>
          </a:xfrm>
          <a:prstGeom prst="rect">
            <a:avLst/>
          </a:prstGeom>
          <a:noFill/>
        </p:spPr>
        <p:txBody>
          <a:bodyPr wrap="square" rtlCol="0">
            <a:spAutoFit/>
          </a:bodyPr>
          <a:lstStyle/>
          <a:p>
            <a:r>
              <a:rPr lang="en-GB" dirty="0"/>
              <a:t>The main reason I chose Ben 10 is because within the main story is a time loop with many factors and in depth lore that it becomes very addictive to the average fan. </a:t>
            </a:r>
          </a:p>
        </p:txBody>
      </p:sp>
      <p:sp>
        <p:nvSpPr>
          <p:cNvPr id="19" name="TextBox 18">
            <a:extLst>
              <a:ext uri="{FF2B5EF4-FFF2-40B4-BE49-F238E27FC236}">
                <a16:creationId xmlns:a16="http://schemas.microsoft.com/office/drawing/2014/main" id="{46A13B20-2724-E492-988C-DEE9D0588F88}"/>
              </a:ext>
            </a:extLst>
          </p:cNvPr>
          <p:cNvSpPr txBox="1"/>
          <p:nvPr/>
        </p:nvSpPr>
        <p:spPr>
          <a:xfrm>
            <a:off x="8431670" y="4058245"/>
            <a:ext cx="3685289" cy="1754326"/>
          </a:xfrm>
          <a:prstGeom prst="rect">
            <a:avLst/>
          </a:prstGeom>
          <a:noFill/>
        </p:spPr>
        <p:txBody>
          <a:bodyPr wrap="square" rtlCol="0">
            <a:spAutoFit/>
          </a:bodyPr>
          <a:lstStyle/>
          <a:p>
            <a:r>
              <a:rPr lang="en-GB" dirty="0"/>
              <a:t>When it comes to Norse mythology there is almost and endless amount of information on traditions, culture and gods. This is a prime example of a subject worthy of creating a documentary on. </a:t>
            </a:r>
          </a:p>
        </p:txBody>
      </p:sp>
      <p:sp>
        <p:nvSpPr>
          <p:cNvPr id="26" name="TextBox 25">
            <a:extLst>
              <a:ext uri="{FF2B5EF4-FFF2-40B4-BE49-F238E27FC236}">
                <a16:creationId xmlns:a16="http://schemas.microsoft.com/office/drawing/2014/main" id="{03A75260-B681-637F-AE33-D2620DE58E3C}"/>
              </a:ext>
            </a:extLst>
          </p:cNvPr>
          <p:cNvSpPr txBox="1"/>
          <p:nvPr/>
        </p:nvSpPr>
        <p:spPr>
          <a:xfrm>
            <a:off x="4627733" y="4588549"/>
            <a:ext cx="3184911" cy="2031325"/>
          </a:xfrm>
          <a:prstGeom prst="rect">
            <a:avLst/>
          </a:prstGeom>
          <a:noFill/>
        </p:spPr>
        <p:txBody>
          <a:bodyPr wrap="square" rtlCol="0">
            <a:spAutoFit/>
          </a:bodyPr>
          <a:lstStyle/>
          <a:p>
            <a:r>
              <a:rPr lang="en-GB" dirty="0"/>
              <a:t>Along with this, this will give me wide variety of research points especial if I want to reference all of my work and how I came across the information and how reliable the information is to present.</a:t>
            </a:r>
          </a:p>
        </p:txBody>
      </p:sp>
      <p:sp>
        <p:nvSpPr>
          <p:cNvPr id="28" name="TextBox 27">
            <a:extLst>
              <a:ext uri="{FF2B5EF4-FFF2-40B4-BE49-F238E27FC236}">
                <a16:creationId xmlns:a16="http://schemas.microsoft.com/office/drawing/2014/main" id="{62CD5B3C-A319-ACE4-D3CE-65E0B71045E7}"/>
              </a:ext>
            </a:extLst>
          </p:cNvPr>
          <p:cNvSpPr txBox="1"/>
          <p:nvPr/>
        </p:nvSpPr>
        <p:spPr>
          <a:xfrm>
            <a:off x="4268165" y="361771"/>
            <a:ext cx="3750267" cy="1477328"/>
          </a:xfrm>
          <a:prstGeom prst="rect">
            <a:avLst/>
          </a:prstGeom>
          <a:noFill/>
        </p:spPr>
        <p:txBody>
          <a:bodyPr wrap="square" rtlCol="0">
            <a:spAutoFit/>
          </a:bodyPr>
          <a:lstStyle/>
          <a:p>
            <a:r>
              <a:rPr lang="en-GB" dirty="0"/>
              <a:t>Dead space is a beloved video game franchise which got a lot of attention and became a commonly knows franchise due to how amazing the story and gameplay was.</a:t>
            </a:r>
          </a:p>
        </p:txBody>
      </p:sp>
      <p:sp>
        <p:nvSpPr>
          <p:cNvPr id="29" name="TextBox 28">
            <a:extLst>
              <a:ext uri="{FF2B5EF4-FFF2-40B4-BE49-F238E27FC236}">
                <a16:creationId xmlns:a16="http://schemas.microsoft.com/office/drawing/2014/main" id="{4B5BC514-446B-C295-C757-FD737BFF325C}"/>
              </a:ext>
            </a:extLst>
          </p:cNvPr>
          <p:cNvSpPr txBox="1"/>
          <p:nvPr/>
        </p:nvSpPr>
        <p:spPr>
          <a:xfrm>
            <a:off x="198566" y="96499"/>
            <a:ext cx="3396550" cy="2031325"/>
          </a:xfrm>
          <a:prstGeom prst="rect">
            <a:avLst/>
          </a:prstGeom>
          <a:noFill/>
        </p:spPr>
        <p:txBody>
          <a:bodyPr wrap="square" rtlCol="0">
            <a:spAutoFit/>
          </a:bodyPr>
          <a:lstStyle/>
          <a:p>
            <a:r>
              <a:rPr lang="en-GB" dirty="0"/>
              <a:t>The Dead Space game perfected the mixture of the action and horror element which makes the player wanting more while also making the player alert and fearful about what's going to try kill them next. </a:t>
            </a:r>
          </a:p>
        </p:txBody>
      </p:sp>
      <p:sp>
        <p:nvSpPr>
          <p:cNvPr id="30" name="TextBox 29">
            <a:extLst>
              <a:ext uri="{FF2B5EF4-FFF2-40B4-BE49-F238E27FC236}">
                <a16:creationId xmlns:a16="http://schemas.microsoft.com/office/drawing/2014/main" id="{E5746606-8D2F-7570-84DC-21A256213142}"/>
              </a:ext>
            </a:extLst>
          </p:cNvPr>
          <p:cNvSpPr txBox="1"/>
          <p:nvPr/>
        </p:nvSpPr>
        <p:spPr>
          <a:xfrm>
            <a:off x="33025" y="3247727"/>
            <a:ext cx="4491814" cy="3416320"/>
          </a:xfrm>
          <a:prstGeom prst="rect">
            <a:avLst/>
          </a:prstGeom>
          <a:noFill/>
        </p:spPr>
        <p:txBody>
          <a:bodyPr wrap="square" rtlCol="0">
            <a:spAutoFit/>
          </a:bodyPr>
          <a:lstStyle/>
          <a:p>
            <a:r>
              <a:rPr lang="en-GB" dirty="0"/>
              <a:t>The creators of the game stopped any creation of future games and was content with 3 dead space games. As time went of we upgraded our gaming technology and created higher quality graphics, UI and gameplay engines. Eventually a studio came to the creators and asked to see if they can remake the game with their new gaming technology to give the game the graphics it deserves and fortunately for the Dead Space fans the creators agreed and now we have an exquisite game remake of classic dead space.</a:t>
            </a:r>
          </a:p>
        </p:txBody>
      </p:sp>
      <p:cxnSp>
        <p:nvCxnSpPr>
          <p:cNvPr id="34" name="Straight Arrow Connector 33">
            <a:extLst>
              <a:ext uri="{FF2B5EF4-FFF2-40B4-BE49-F238E27FC236}">
                <a16:creationId xmlns:a16="http://schemas.microsoft.com/office/drawing/2014/main" id="{B35ED7AA-5468-475E-95D4-5F7AF032A253}"/>
              </a:ext>
            </a:extLst>
          </p:cNvPr>
          <p:cNvCxnSpPr>
            <a:stCxn id="12" idx="0"/>
            <a:endCxn id="28" idx="1"/>
          </p:cNvCxnSpPr>
          <p:nvPr/>
        </p:nvCxnSpPr>
        <p:spPr>
          <a:xfrm flipV="1">
            <a:off x="3729485" y="1100435"/>
            <a:ext cx="538680" cy="128581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FB612382-1B49-77C8-ADA2-3460F42012DB}"/>
              </a:ext>
            </a:extLst>
          </p:cNvPr>
          <p:cNvCxnSpPr>
            <a:stCxn id="12" idx="1"/>
            <a:endCxn id="29" idx="2"/>
          </p:cNvCxnSpPr>
          <p:nvPr/>
        </p:nvCxnSpPr>
        <p:spPr>
          <a:xfrm flipH="1" flipV="1">
            <a:off x="1896841" y="2127824"/>
            <a:ext cx="1200900" cy="44309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3E35C15D-2630-0DD6-4AA5-AB9AE59CA79E}"/>
              </a:ext>
            </a:extLst>
          </p:cNvPr>
          <p:cNvCxnSpPr>
            <a:stCxn id="12" idx="2"/>
            <a:endCxn id="30" idx="0"/>
          </p:cNvCxnSpPr>
          <p:nvPr/>
        </p:nvCxnSpPr>
        <p:spPr>
          <a:xfrm flipH="1">
            <a:off x="2278932" y="2755582"/>
            <a:ext cx="1450553" cy="49214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2A7586C5-5BB9-083E-CB8F-C8E46F85AB9B}"/>
              </a:ext>
            </a:extLst>
          </p:cNvPr>
          <p:cNvCxnSpPr>
            <a:stCxn id="13" idx="2"/>
            <a:endCxn id="26" idx="0"/>
          </p:cNvCxnSpPr>
          <p:nvPr/>
        </p:nvCxnSpPr>
        <p:spPr>
          <a:xfrm>
            <a:off x="6096000" y="4427577"/>
            <a:ext cx="124189" cy="16097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a:extLst>
              <a:ext uri="{FF2B5EF4-FFF2-40B4-BE49-F238E27FC236}">
                <a16:creationId xmlns:a16="http://schemas.microsoft.com/office/drawing/2014/main" id="{28029F2C-A549-C227-9621-FA9E4B271FB4}"/>
              </a:ext>
            </a:extLst>
          </p:cNvPr>
          <p:cNvCxnSpPr>
            <a:stCxn id="13" idx="3"/>
            <a:endCxn id="19" idx="1"/>
          </p:cNvCxnSpPr>
          <p:nvPr/>
        </p:nvCxnSpPr>
        <p:spPr>
          <a:xfrm>
            <a:off x="6987879" y="4242911"/>
            <a:ext cx="1443791" cy="69249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09DFE932-B3D4-6534-F9A7-06249956F068}"/>
              </a:ext>
            </a:extLst>
          </p:cNvPr>
          <p:cNvCxnSpPr>
            <a:stCxn id="7" idx="3"/>
            <a:endCxn id="18" idx="1"/>
          </p:cNvCxnSpPr>
          <p:nvPr/>
        </p:nvCxnSpPr>
        <p:spPr>
          <a:xfrm>
            <a:off x="8072883" y="2623066"/>
            <a:ext cx="503157" cy="3835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95EFE7A4-7B9C-EAD4-330C-997687DB1092}"/>
              </a:ext>
            </a:extLst>
          </p:cNvPr>
          <p:cNvCxnSpPr>
            <a:stCxn id="7" idx="0"/>
            <a:endCxn id="14" idx="1"/>
          </p:cNvCxnSpPr>
          <p:nvPr/>
        </p:nvCxnSpPr>
        <p:spPr>
          <a:xfrm flipV="1">
            <a:off x="7655942" y="972412"/>
            <a:ext cx="785791" cy="146598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18179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Numaan Maroof</dc:creator>
  <cp:lastModifiedBy>Numaan Maroof</cp:lastModifiedBy>
  <cp:revision>1</cp:revision>
  <dcterms:created xsi:type="dcterms:W3CDTF">2023-03-09T16:08:20Z</dcterms:created>
  <dcterms:modified xsi:type="dcterms:W3CDTF">2023-03-09T16:08:34Z</dcterms:modified>
</cp:coreProperties>
</file>