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96"/>
    <p:restoredTop sz="94679"/>
  </p:normalViewPr>
  <p:slideViewPr>
    <p:cSldViewPr snapToGrid="0">
      <p:cViewPr varScale="1">
        <p:scale>
          <a:sx n="216" d="100"/>
          <a:sy n="216" d="100"/>
        </p:scale>
        <p:origin x="15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239112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273596D-47C8-DD4C-8ACC-FDC4B53392A4}" type="datetimeFigureOut">
              <a:rPr lang="en-US" smtClean="0"/>
              <a:t>11/23/22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43286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GB"/>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805195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GB"/>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1776075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282513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1907893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2537170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4183674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122203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229682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3551671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273596D-47C8-DD4C-8ACC-FDC4B53392A4}" type="datetimeFigureOut">
              <a:rPr lang="en-US" smtClean="0"/>
              <a:t>11/23/22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253918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273596D-47C8-DD4C-8ACC-FDC4B53392A4}" type="datetimeFigureOut">
              <a:rPr lang="en-US" smtClean="0"/>
              <a:t>11/23/22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11222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2"/>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320967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148593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7" name="Date Placeholder 4"/>
          <p:cNvSpPr>
            <a:spLocks noGrp="1"/>
          </p:cNvSpPr>
          <p:nvPr>
            <p:ph type="dt" sz="half" idx="10"/>
          </p:nvPr>
        </p:nvSpPr>
        <p:spPr/>
        <p:txBody>
          <a:bodyPr/>
          <a:lstStyle/>
          <a:p>
            <a:fld id="{6273596D-47C8-DD4C-8ACC-FDC4B53392A4}" type="datetimeFigureOut">
              <a:rPr lang="en-US" smtClean="0"/>
              <a:t>11/23/22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3079881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273596D-47C8-DD4C-8ACC-FDC4B53392A4}" type="datetimeFigureOut">
              <a:rPr lang="en-US" smtClean="0"/>
              <a:t>11/23/22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C6295-C753-0C42-92C3-34D3267AA1F6}" type="slidenum">
              <a:rPr lang="en-US" smtClean="0"/>
              <a:t>‹#›</a:t>
            </a:fld>
            <a:endParaRPr lang="en-US"/>
          </a:p>
        </p:txBody>
      </p:sp>
    </p:spTree>
    <p:extLst>
      <p:ext uri="{BB962C8B-B14F-4D97-AF65-F5344CB8AC3E}">
        <p14:creationId xmlns:p14="http://schemas.microsoft.com/office/powerpoint/2010/main" val="3679060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GB"/>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73596D-47C8-DD4C-8ACC-FDC4B53392A4}" type="datetimeFigureOut">
              <a:rPr lang="en-US" smtClean="0"/>
              <a:t>11/23/22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56C6295-C753-0C42-92C3-34D3267AA1F6}" type="slidenum">
              <a:rPr lang="en-US" smtClean="0"/>
              <a:t>‹#›</a:t>
            </a:fld>
            <a:endParaRPr lang="en-US"/>
          </a:p>
        </p:txBody>
      </p:sp>
    </p:spTree>
    <p:extLst>
      <p:ext uri="{BB962C8B-B14F-4D97-AF65-F5344CB8AC3E}">
        <p14:creationId xmlns:p14="http://schemas.microsoft.com/office/powerpoint/2010/main" val="128067852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33AD2C1-EFB9-2AF9-DA1D-8D3232C16B3E}"/>
              </a:ext>
            </a:extLst>
          </p:cNvPr>
          <p:cNvSpPr/>
          <p:nvPr/>
        </p:nvSpPr>
        <p:spPr>
          <a:xfrm>
            <a:off x="5072462" y="2865611"/>
            <a:ext cx="2047076" cy="112677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Backrooms</a:t>
            </a:r>
          </a:p>
        </p:txBody>
      </p:sp>
      <p:cxnSp>
        <p:nvCxnSpPr>
          <p:cNvPr id="8" name="Straight Arrow Connector 7">
            <a:extLst>
              <a:ext uri="{FF2B5EF4-FFF2-40B4-BE49-F238E27FC236}">
                <a16:creationId xmlns:a16="http://schemas.microsoft.com/office/drawing/2014/main" id="{CA7F58B3-E1CB-66B7-34FA-09803F1C1BC1}"/>
              </a:ext>
            </a:extLst>
          </p:cNvPr>
          <p:cNvCxnSpPr>
            <a:cxnSpLocks/>
            <a:stCxn id="4" idx="7"/>
            <a:endCxn id="2" idx="1"/>
          </p:cNvCxnSpPr>
          <p:nvPr/>
        </p:nvCxnSpPr>
        <p:spPr>
          <a:xfrm flipV="1">
            <a:off x="6819751" y="2707459"/>
            <a:ext cx="169988" cy="3231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976269D-E387-9A16-404E-6C727212C06F}"/>
              </a:ext>
            </a:extLst>
          </p:cNvPr>
          <p:cNvSpPr txBox="1"/>
          <p:nvPr/>
        </p:nvSpPr>
        <p:spPr>
          <a:xfrm>
            <a:off x="6989739" y="2384293"/>
            <a:ext cx="1578908" cy="646331"/>
          </a:xfrm>
          <a:prstGeom prst="rect">
            <a:avLst/>
          </a:prstGeom>
          <a:noFill/>
        </p:spPr>
        <p:txBody>
          <a:bodyPr wrap="square" rtlCol="0">
            <a:spAutoFit/>
          </a:bodyPr>
          <a:lstStyle/>
          <a:p>
            <a:r>
              <a:rPr lang="en-US" dirty="0"/>
              <a:t>What is the backrooms?</a:t>
            </a:r>
          </a:p>
        </p:txBody>
      </p:sp>
      <p:cxnSp>
        <p:nvCxnSpPr>
          <p:cNvPr id="7" name="Straight Arrow Connector 6">
            <a:extLst>
              <a:ext uri="{FF2B5EF4-FFF2-40B4-BE49-F238E27FC236}">
                <a16:creationId xmlns:a16="http://schemas.microsoft.com/office/drawing/2014/main" id="{B05FE203-559D-4C92-5137-FF047C6AE8EF}"/>
              </a:ext>
            </a:extLst>
          </p:cNvPr>
          <p:cNvCxnSpPr>
            <a:cxnSpLocks/>
            <a:stCxn id="4" idx="5"/>
            <a:endCxn id="9" idx="1"/>
          </p:cNvCxnSpPr>
          <p:nvPr/>
        </p:nvCxnSpPr>
        <p:spPr>
          <a:xfrm>
            <a:off x="6819751" y="3827375"/>
            <a:ext cx="149893" cy="258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508F38D-5E67-09E4-64B2-74B542C29707}"/>
              </a:ext>
            </a:extLst>
          </p:cNvPr>
          <p:cNvSpPr txBox="1"/>
          <p:nvPr/>
        </p:nvSpPr>
        <p:spPr>
          <a:xfrm>
            <a:off x="6969644" y="3901449"/>
            <a:ext cx="1193174" cy="369332"/>
          </a:xfrm>
          <a:prstGeom prst="rect">
            <a:avLst/>
          </a:prstGeom>
          <a:noFill/>
        </p:spPr>
        <p:txBody>
          <a:bodyPr wrap="square" rtlCol="0">
            <a:spAutoFit/>
          </a:bodyPr>
          <a:lstStyle/>
          <a:p>
            <a:r>
              <a:rPr lang="en-US" dirty="0"/>
              <a:t>Is it real?</a:t>
            </a:r>
          </a:p>
        </p:txBody>
      </p:sp>
      <p:cxnSp>
        <p:nvCxnSpPr>
          <p:cNvPr id="11" name="Straight Arrow Connector 10">
            <a:extLst>
              <a:ext uri="{FF2B5EF4-FFF2-40B4-BE49-F238E27FC236}">
                <a16:creationId xmlns:a16="http://schemas.microsoft.com/office/drawing/2014/main" id="{5B17BFB1-1987-171B-4220-B39B7B1623D4}"/>
              </a:ext>
            </a:extLst>
          </p:cNvPr>
          <p:cNvCxnSpPr>
            <a:cxnSpLocks/>
            <a:stCxn id="4" idx="3"/>
            <a:endCxn id="3" idx="0"/>
          </p:cNvCxnSpPr>
          <p:nvPr/>
        </p:nvCxnSpPr>
        <p:spPr>
          <a:xfrm flipH="1">
            <a:off x="5133531" y="3827375"/>
            <a:ext cx="238718" cy="258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566058F3-A6C2-9A20-B4B4-CC2144BB69B5}"/>
              </a:ext>
            </a:extLst>
          </p:cNvPr>
          <p:cNvSpPr txBox="1"/>
          <p:nvPr/>
        </p:nvSpPr>
        <p:spPr>
          <a:xfrm>
            <a:off x="4410972" y="4086115"/>
            <a:ext cx="1445118" cy="646331"/>
          </a:xfrm>
          <a:prstGeom prst="rect">
            <a:avLst/>
          </a:prstGeom>
          <a:noFill/>
        </p:spPr>
        <p:txBody>
          <a:bodyPr wrap="square" rtlCol="0">
            <a:spAutoFit/>
          </a:bodyPr>
          <a:lstStyle/>
          <a:p>
            <a:r>
              <a:rPr lang="en-US" dirty="0"/>
              <a:t>How to get there?</a:t>
            </a:r>
          </a:p>
        </p:txBody>
      </p:sp>
      <p:cxnSp>
        <p:nvCxnSpPr>
          <p:cNvPr id="6" name="Straight Arrow Connector 5">
            <a:extLst>
              <a:ext uri="{FF2B5EF4-FFF2-40B4-BE49-F238E27FC236}">
                <a16:creationId xmlns:a16="http://schemas.microsoft.com/office/drawing/2014/main" id="{A2A1A1AD-ABC5-5061-337E-75DC859071A4}"/>
              </a:ext>
            </a:extLst>
          </p:cNvPr>
          <p:cNvCxnSpPr>
            <a:cxnSpLocks/>
            <a:stCxn id="4" idx="1"/>
            <a:endCxn id="12" idx="2"/>
          </p:cNvCxnSpPr>
          <p:nvPr/>
        </p:nvCxnSpPr>
        <p:spPr>
          <a:xfrm flipH="1" flipV="1">
            <a:off x="5010421" y="2771884"/>
            <a:ext cx="361828" cy="258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606156-B0D1-1F0E-F443-B58753093F95}"/>
              </a:ext>
            </a:extLst>
          </p:cNvPr>
          <p:cNvSpPr txBox="1"/>
          <p:nvPr/>
        </p:nvSpPr>
        <p:spPr>
          <a:xfrm>
            <a:off x="4287862" y="2402552"/>
            <a:ext cx="1445118" cy="369332"/>
          </a:xfrm>
          <a:prstGeom prst="rect">
            <a:avLst/>
          </a:prstGeom>
          <a:noFill/>
        </p:spPr>
        <p:txBody>
          <a:bodyPr wrap="square" rtlCol="0">
            <a:spAutoFit/>
          </a:bodyPr>
          <a:lstStyle/>
          <a:p>
            <a:r>
              <a:rPr lang="en-US" dirty="0"/>
              <a:t>Where is it?</a:t>
            </a:r>
          </a:p>
        </p:txBody>
      </p:sp>
      <p:cxnSp>
        <p:nvCxnSpPr>
          <p:cNvPr id="27" name="Straight Arrow Connector 26">
            <a:extLst>
              <a:ext uri="{FF2B5EF4-FFF2-40B4-BE49-F238E27FC236}">
                <a16:creationId xmlns:a16="http://schemas.microsoft.com/office/drawing/2014/main" id="{E25AE797-A1F2-0B94-6C75-229FE88EC998}"/>
              </a:ext>
            </a:extLst>
          </p:cNvPr>
          <p:cNvCxnSpPr>
            <a:cxnSpLocks/>
            <a:stCxn id="2" idx="0"/>
            <a:endCxn id="28" idx="2"/>
          </p:cNvCxnSpPr>
          <p:nvPr/>
        </p:nvCxnSpPr>
        <p:spPr>
          <a:xfrm flipV="1">
            <a:off x="7779193" y="2161156"/>
            <a:ext cx="0" cy="2231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FB6663B-3C51-8309-DCA9-F332E654D999}"/>
              </a:ext>
            </a:extLst>
          </p:cNvPr>
          <p:cNvSpPr txBox="1"/>
          <p:nvPr/>
        </p:nvSpPr>
        <p:spPr>
          <a:xfrm>
            <a:off x="6859656" y="1391715"/>
            <a:ext cx="1839074" cy="769441"/>
          </a:xfrm>
          <a:prstGeom prst="rect">
            <a:avLst/>
          </a:prstGeom>
          <a:noFill/>
        </p:spPr>
        <p:txBody>
          <a:bodyPr wrap="square" rtlCol="0">
            <a:spAutoFit/>
          </a:bodyPr>
          <a:lstStyle/>
          <a:p>
            <a:r>
              <a:rPr lang="en-US" sz="1100" dirty="0"/>
              <a:t>A dangerous place where someone can get transported and be trapped for all eternity</a:t>
            </a:r>
          </a:p>
        </p:txBody>
      </p:sp>
      <p:sp>
        <p:nvSpPr>
          <p:cNvPr id="37" name="TextBox 36">
            <a:extLst>
              <a:ext uri="{FF2B5EF4-FFF2-40B4-BE49-F238E27FC236}">
                <a16:creationId xmlns:a16="http://schemas.microsoft.com/office/drawing/2014/main" id="{2999CAC2-E71B-0348-74AF-02E7C0D852B3}"/>
              </a:ext>
            </a:extLst>
          </p:cNvPr>
          <p:cNvSpPr txBox="1"/>
          <p:nvPr/>
        </p:nvSpPr>
        <p:spPr>
          <a:xfrm>
            <a:off x="6591014" y="4444630"/>
            <a:ext cx="1950434" cy="1277273"/>
          </a:xfrm>
          <a:prstGeom prst="rect">
            <a:avLst/>
          </a:prstGeom>
          <a:noFill/>
        </p:spPr>
        <p:txBody>
          <a:bodyPr wrap="square" rtlCol="0">
            <a:spAutoFit/>
          </a:bodyPr>
          <a:lstStyle/>
          <a:p>
            <a:r>
              <a:rPr lang="en-US" sz="1100" dirty="0"/>
              <a:t>The backrooms is not real but is inspired by something heavily rumored and the actual offices are real inspired from a random pic of an abandoned office</a:t>
            </a:r>
          </a:p>
        </p:txBody>
      </p:sp>
      <p:cxnSp>
        <p:nvCxnSpPr>
          <p:cNvPr id="39" name="Straight Arrow Connector 38">
            <a:extLst>
              <a:ext uri="{FF2B5EF4-FFF2-40B4-BE49-F238E27FC236}">
                <a16:creationId xmlns:a16="http://schemas.microsoft.com/office/drawing/2014/main" id="{4585C5B7-FAD0-6FA6-FBF9-F421384DF850}"/>
              </a:ext>
            </a:extLst>
          </p:cNvPr>
          <p:cNvCxnSpPr>
            <a:stCxn id="9" idx="2"/>
            <a:endCxn id="37" idx="0"/>
          </p:cNvCxnSpPr>
          <p:nvPr/>
        </p:nvCxnSpPr>
        <p:spPr>
          <a:xfrm>
            <a:off x="7566231" y="4270781"/>
            <a:ext cx="0" cy="1738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8FBDC5B0-8C51-7450-50D9-2BB106E4B136}"/>
              </a:ext>
            </a:extLst>
          </p:cNvPr>
          <p:cNvSpPr txBox="1"/>
          <p:nvPr/>
        </p:nvSpPr>
        <p:spPr>
          <a:xfrm>
            <a:off x="3874929" y="5032534"/>
            <a:ext cx="1726058" cy="600164"/>
          </a:xfrm>
          <a:prstGeom prst="rect">
            <a:avLst/>
          </a:prstGeom>
          <a:noFill/>
        </p:spPr>
        <p:txBody>
          <a:bodyPr wrap="square" rtlCol="0">
            <a:spAutoFit/>
          </a:bodyPr>
          <a:lstStyle/>
          <a:p>
            <a:r>
              <a:rPr lang="en-US" sz="1100" dirty="0"/>
              <a:t>The only way to reach the backrooms is to no clip</a:t>
            </a:r>
          </a:p>
        </p:txBody>
      </p:sp>
      <p:cxnSp>
        <p:nvCxnSpPr>
          <p:cNvPr id="43" name="Straight Arrow Connector 42">
            <a:extLst>
              <a:ext uri="{FF2B5EF4-FFF2-40B4-BE49-F238E27FC236}">
                <a16:creationId xmlns:a16="http://schemas.microsoft.com/office/drawing/2014/main" id="{E85F3F6F-80EE-DAA9-24AE-A75C0BCFD970}"/>
              </a:ext>
            </a:extLst>
          </p:cNvPr>
          <p:cNvCxnSpPr>
            <a:stCxn id="3" idx="2"/>
            <a:endCxn id="41" idx="0"/>
          </p:cNvCxnSpPr>
          <p:nvPr/>
        </p:nvCxnSpPr>
        <p:spPr>
          <a:xfrm flipH="1">
            <a:off x="4737958" y="4732446"/>
            <a:ext cx="395573" cy="3000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8B3E622A-4635-A181-0F88-BCD6FDBB9F12}"/>
              </a:ext>
            </a:extLst>
          </p:cNvPr>
          <p:cNvCxnSpPr>
            <a:cxnSpLocks/>
            <a:stCxn id="41" idx="2"/>
            <a:endCxn id="46" idx="3"/>
          </p:cNvCxnSpPr>
          <p:nvPr/>
        </p:nvCxnSpPr>
        <p:spPr>
          <a:xfrm flipH="1">
            <a:off x="3810982" y="5632698"/>
            <a:ext cx="926976" cy="4961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B97B2AF-52E3-7B62-9BDA-16A481EE0BD1}"/>
              </a:ext>
            </a:extLst>
          </p:cNvPr>
          <p:cNvSpPr txBox="1"/>
          <p:nvPr/>
        </p:nvSpPr>
        <p:spPr>
          <a:xfrm>
            <a:off x="1610523" y="5574890"/>
            <a:ext cx="2200459" cy="1107996"/>
          </a:xfrm>
          <a:prstGeom prst="rect">
            <a:avLst/>
          </a:prstGeom>
          <a:noFill/>
        </p:spPr>
        <p:txBody>
          <a:bodyPr wrap="square" rtlCol="0">
            <a:spAutoFit/>
          </a:bodyPr>
          <a:lstStyle/>
          <a:p>
            <a:r>
              <a:rPr lang="en-US" sz="1100" dirty="0"/>
              <a:t>The way to no clip is to go to a secluded area and step over or touch a certain spot and you will fall through or go through a floor or wall and wake up in the backrooms</a:t>
            </a:r>
          </a:p>
        </p:txBody>
      </p:sp>
      <p:sp>
        <p:nvSpPr>
          <p:cNvPr id="49" name="TextBox 48">
            <a:extLst>
              <a:ext uri="{FF2B5EF4-FFF2-40B4-BE49-F238E27FC236}">
                <a16:creationId xmlns:a16="http://schemas.microsoft.com/office/drawing/2014/main" id="{06ADA66F-F9E4-8663-0A8F-C0C8A8A27333}"/>
              </a:ext>
            </a:extLst>
          </p:cNvPr>
          <p:cNvSpPr txBox="1"/>
          <p:nvPr/>
        </p:nvSpPr>
        <p:spPr>
          <a:xfrm>
            <a:off x="4154125" y="1279167"/>
            <a:ext cx="1700220" cy="938719"/>
          </a:xfrm>
          <a:prstGeom prst="rect">
            <a:avLst/>
          </a:prstGeom>
          <a:noFill/>
        </p:spPr>
        <p:txBody>
          <a:bodyPr wrap="square" rtlCol="0">
            <a:spAutoFit/>
          </a:bodyPr>
          <a:lstStyle/>
          <a:p>
            <a:r>
              <a:rPr lang="en-US" sz="1100" dirty="0"/>
              <a:t>No one knows so far it is a different dimension, a realm between realms one might surmise</a:t>
            </a:r>
          </a:p>
        </p:txBody>
      </p:sp>
      <p:cxnSp>
        <p:nvCxnSpPr>
          <p:cNvPr id="52" name="Straight Arrow Connector 51">
            <a:extLst>
              <a:ext uri="{FF2B5EF4-FFF2-40B4-BE49-F238E27FC236}">
                <a16:creationId xmlns:a16="http://schemas.microsoft.com/office/drawing/2014/main" id="{2B80ABC2-F3C0-9151-10C2-557E043EEEAA}"/>
              </a:ext>
            </a:extLst>
          </p:cNvPr>
          <p:cNvCxnSpPr>
            <a:stCxn id="12" idx="0"/>
            <a:endCxn id="49" idx="2"/>
          </p:cNvCxnSpPr>
          <p:nvPr/>
        </p:nvCxnSpPr>
        <p:spPr>
          <a:xfrm flipH="1" flipV="1">
            <a:off x="5004235" y="2217886"/>
            <a:ext cx="6186" cy="1846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B7125B12-30ED-1B0E-1F0B-065D9DB44F0B}"/>
              </a:ext>
            </a:extLst>
          </p:cNvPr>
          <p:cNvSpPr txBox="1"/>
          <p:nvPr/>
        </p:nvSpPr>
        <p:spPr>
          <a:xfrm>
            <a:off x="1781859" y="1140668"/>
            <a:ext cx="1787504" cy="1446550"/>
          </a:xfrm>
          <a:prstGeom prst="rect">
            <a:avLst/>
          </a:prstGeom>
          <a:noFill/>
        </p:spPr>
        <p:txBody>
          <a:bodyPr wrap="square" rtlCol="0">
            <a:spAutoFit/>
          </a:bodyPr>
          <a:lstStyle/>
          <a:p>
            <a:r>
              <a:rPr lang="en-US" sz="1100" dirty="0"/>
              <a:t>The backrooms could also be perceived as a purgatory of some sorts, but instead of simply existing and not existing you are trapped fighting for your life</a:t>
            </a:r>
          </a:p>
        </p:txBody>
      </p:sp>
      <p:cxnSp>
        <p:nvCxnSpPr>
          <p:cNvPr id="56" name="Straight Arrow Connector 55">
            <a:extLst>
              <a:ext uri="{FF2B5EF4-FFF2-40B4-BE49-F238E27FC236}">
                <a16:creationId xmlns:a16="http://schemas.microsoft.com/office/drawing/2014/main" id="{23055C78-CEFC-0079-6323-A48B858319C8}"/>
              </a:ext>
            </a:extLst>
          </p:cNvPr>
          <p:cNvCxnSpPr>
            <a:cxnSpLocks/>
            <a:stCxn id="49" idx="1"/>
            <a:endCxn id="55" idx="3"/>
          </p:cNvCxnSpPr>
          <p:nvPr/>
        </p:nvCxnSpPr>
        <p:spPr>
          <a:xfrm flipH="1">
            <a:off x="3569363" y="1748527"/>
            <a:ext cx="584762" cy="1154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826BA6C8-EAEA-C45E-BAA9-C38CDA52656D}"/>
              </a:ext>
            </a:extLst>
          </p:cNvPr>
          <p:cNvSpPr txBox="1"/>
          <p:nvPr/>
        </p:nvSpPr>
        <p:spPr>
          <a:xfrm>
            <a:off x="9356377" y="1480738"/>
            <a:ext cx="2471829" cy="938719"/>
          </a:xfrm>
          <a:prstGeom prst="rect">
            <a:avLst/>
          </a:prstGeom>
          <a:noFill/>
        </p:spPr>
        <p:txBody>
          <a:bodyPr wrap="square" rtlCol="0">
            <a:spAutoFit/>
          </a:bodyPr>
          <a:lstStyle/>
          <a:p>
            <a:r>
              <a:rPr lang="en-US" sz="1100" dirty="0"/>
              <a:t>It’s a place that is an endless maze of yellow offices and damp carpets and the sharp mind melting but of bright florescent lights.</a:t>
            </a:r>
          </a:p>
        </p:txBody>
      </p:sp>
      <p:cxnSp>
        <p:nvCxnSpPr>
          <p:cNvPr id="61" name="Straight Arrow Connector 60">
            <a:extLst>
              <a:ext uri="{FF2B5EF4-FFF2-40B4-BE49-F238E27FC236}">
                <a16:creationId xmlns:a16="http://schemas.microsoft.com/office/drawing/2014/main" id="{9FEAD9C3-E720-9C35-18DF-BC9A90CA2243}"/>
              </a:ext>
            </a:extLst>
          </p:cNvPr>
          <p:cNvCxnSpPr>
            <a:stCxn id="28" idx="3"/>
            <a:endCxn id="59" idx="1"/>
          </p:cNvCxnSpPr>
          <p:nvPr/>
        </p:nvCxnSpPr>
        <p:spPr>
          <a:xfrm>
            <a:off x="8698730" y="1776436"/>
            <a:ext cx="657647" cy="1736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7CCEA012-EB57-7609-A2D7-7E9A3806DD9B}"/>
              </a:ext>
            </a:extLst>
          </p:cNvPr>
          <p:cNvSpPr txBox="1"/>
          <p:nvPr/>
        </p:nvSpPr>
        <p:spPr>
          <a:xfrm>
            <a:off x="9226591" y="4270781"/>
            <a:ext cx="2542622" cy="1107996"/>
          </a:xfrm>
          <a:prstGeom prst="rect">
            <a:avLst/>
          </a:prstGeom>
          <a:noFill/>
        </p:spPr>
        <p:txBody>
          <a:bodyPr wrap="square" rtlCol="0">
            <a:spAutoFit/>
          </a:bodyPr>
          <a:lstStyle/>
          <a:p>
            <a:r>
              <a:rPr lang="en-US" sz="1100" dirty="0"/>
              <a:t>The backrooms is definitely something to take account in the realm of possibility, something like this could exist because there is so much about the earth and dimensions we don’t know yet.</a:t>
            </a:r>
          </a:p>
        </p:txBody>
      </p:sp>
      <p:cxnSp>
        <p:nvCxnSpPr>
          <p:cNvPr id="64" name="Straight Arrow Connector 63">
            <a:extLst>
              <a:ext uri="{FF2B5EF4-FFF2-40B4-BE49-F238E27FC236}">
                <a16:creationId xmlns:a16="http://schemas.microsoft.com/office/drawing/2014/main" id="{D6592A01-C9BF-2F59-3A6D-2DAF23F5B49C}"/>
              </a:ext>
            </a:extLst>
          </p:cNvPr>
          <p:cNvCxnSpPr>
            <a:stCxn id="37" idx="3"/>
            <a:endCxn id="62" idx="1"/>
          </p:cNvCxnSpPr>
          <p:nvPr/>
        </p:nvCxnSpPr>
        <p:spPr>
          <a:xfrm flipV="1">
            <a:off x="8541448" y="4824779"/>
            <a:ext cx="685143" cy="2584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C433DB76-60FC-3014-1FB3-DA5E60B02403}"/>
              </a:ext>
            </a:extLst>
          </p:cNvPr>
          <p:cNvSpPr txBox="1"/>
          <p:nvPr/>
        </p:nvSpPr>
        <p:spPr>
          <a:xfrm>
            <a:off x="1314624" y="3309336"/>
            <a:ext cx="2097479" cy="1277273"/>
          </a:xfrm>
          <a:prstGeom prst="rect">
            <a:avLst/>
          </a:prstGeom>
          <a:noFill/>
        </p:spPr>
        <p:txBody>
          <a:bodyPr wrap="square" rtlCol="0">
            <a:spAutoFit/>
          </a:bodyPr>
          <a:lstStyle/>
          <a:p>
            <a:r>
              <a:rPr lang="en-US" sz="1100" dirty="0"/>
              <a:t>Essentially backrooms could be everywhere yet no where because you could easily fall through anywhere and arrive there, whether you are ready or not. You just got to be lucky</a:t>
            </a:r>
          </a:p>
        </p:txBody>
      </p:sp>
      <p:cxnSp>
        <p:nvCxnSpPr>
          <p:cNvPr id="67" name="Straight Arrow Connector 66">
            <a:extLst>
              <a:ext uri="{FF2B5EF4-FFF2-40B4-BE49-F238E27FC236}">
                <a16:creationId xmlns:a16="http://schemas.microsoft.com/office/drawing/2014/main" id="{25873CCF-96D7-4F52-A314-004071A0C28D}"/>
              </a:ext>
            </a:extLst>
          </p:cNvPr>
          <p:cNvCxnSpPr>
            <a:stCxn id="12" idx="1"/>
            <a:endCxn id="65" idx="3"/>
          </p:cNvCxnSpPr>
          <p:nvPr/>
        </p:nvCxnSpPr>
        <p:spPr>
          <a:xfrm flipH="1">
            <a:off x="3412103" y="2587218"/>
            <a:ext cx="875759" cy="13607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5E48A18D-D69D-EE7A-0BC0-2179D1BE850D}"/>
              </a:ext>
            </a:extLst>
          </p:cNvPr>
          <p:cNvCxnSpPr>
            <a:stCxn id="3" idx="1"/>
            <a:endCxn id="65" idx="3"/>
          </p:cNvCxnSpPr>
          <p:nvPr/>
        </p:nvCxnSpPr>
        <p:spPr>
          <a:xfrm flipH="1" flipV="1">
            <a:off x="3412103" y="3947973"/>
            <a:ext cx="998869" cy="4613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B9FA1AB1-5401-0CB0-2ABD-E6B1409FFC60}"/>
              </a:ext>
            </a:extLst>
          </p:cNvPr>
          <p:cNvSpPr txBox="1"/>
          <p:nvPr/>
        </p:nvSpPr>
        <p:spPr>
          <a:xfrm>
            <a:off x="9356377" y="3126658"/>
            <a:ext cx="2017579" cy="646331"/>
          </a:xfrm>
          <a:prstGeom prst="rect">
            <a:avLst/>
          </a:prstGeom>
          <a:noFill/>
        </p:spPr>
        <p:txBody>
          <a:bodyPr wrap="square" rtlCol="0">
            <a:spAutoFit/>
          </a:bodyPr>
          <a:lstStyle/>
          <a:p>
            <a:r>
              <a:rPr lang="en-US" dirty="0"/>
              <a:t>What lurks in the shadows?</a:t>
            </a:r>
          </a:p>
        </p:txBody>
      </p:sp>
      <p:cxnSp>
        <p:nvCxnSpPr>
          <p:cNvPr id="72" name="Straight Arrow Connector 71">
            <a:extLst>
              <a:ext uri="{FF2B5EF4-FFF2-40B4-BE49-F238E27FC236}">
                <a16:creationId xmlns:a16="http://schemas.microsoft.com/office/drawing/2014/main" id="{9A744769-1AED-EAD6-5FEE-BBE4FCED93D2}"/>
              </a:ext>
            </a:extLst>
          </p:cNvPr>
          <p:cNvCxnSpPr>
            <a:stCxn id="4" idx="6"/>
            <a:endCxn id="70" idx="1"/>
          </p:cNvCxnSpPr>
          <p:nvPr/>
        </p:nvCxnSpPr>
        <p:spPr>
          <a:xfrm>
            <a:off x="7119538" y="3429000"/>
            <a:ext cx="2236839" cy="208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071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{9874918D-6E49-5A48-97AE-063117F98E5B}tf10001062</Template>
  <TotalTime>78</TotalTime>
  <Words>253</Words>
  <Application>Microsoft Macintosh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Wingdings 3</vt:lpstr>
      <vt:lpstr>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cp:revision>
  <dcterms:created xsi:type="dcterms:W3CDTF">2022-10-19T09:42:44Z</dcterms:created>
  <dcterms:modified xsi:type="dcterms:W3CDTF">2022-11-23T11:34:00Z</dcterms:modified>
</cp:coreProperties>
</file>