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53"/>
  </p:normalViewPr>
  <p:slideViewPr>
    <p:cSldViewPr snapToGrid="0" snapToObjects="1">
      <p:cViewPr varScale="1">
        <p:scale>
          <a:sx n="118" d="100"/>
          <a:sy n="118" d="100"/>
        </p:scale>
        <p:origin x="9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FABE8-B62E-E44E-A8A1-91F12E09C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1CAAE2-4729-3F40-BCA5-B025E7E15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1EB2F-56DD-724D-8C54-1E9601F05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34C-C58E-A948-8597-17E010E424E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C0679-94A6-9E46-A91C-7CC538151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ED2D9-7139-2A40-9FB3-CB3BABACD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90C9-A858-9E4F-8B80-34000727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159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67CD7-2EE2-5D46-BDD2-F29642DE7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E54A3F-EA11-6B48-ADE6-306E4D2F8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C386A-D788-4045-B0E6-FA234C772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34C-C58E-A948-8597-17E010E424E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BE6C6-9A96-334B-8B7E-710D061F8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076F8-F6DA-304F-9454-6FA31AFAD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90C9-A858-9E4F-8B80-34000727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88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DC17B5-37A4-304D-AC9C-DB6C069A62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A705EB-803A-0D48-9684-A737E05A6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9B684-C841-E94D-93FB-3BBF88B92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34C-C58E-A948-8597-17E010E424E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B9A71-FC38-444F-AD0B-1EFC936E4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DA72F-E8DB-6C4F-B724-CEC6DB966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90C9-A858-9E4F-8B80-34000727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21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F66CC-8DE3-ED4E-8CE3-722135248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67322-714D-E648-925D-659E4E738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D7859-AD0C-8B44-A230-7A0A92DDE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34C-C58E-A948-8597-17E010E424E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6C6C6-E62F-CD45-9CF1-7F2601FFC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7B7ED-8C78-7A42-B983-F39F40F3C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90C9-A858-9E4F-8B80-34000727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08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7D10F-5DC2-E849-A22A-96ADC942B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C5CE19-85C0-8049-9A9D-6C55A3A78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C3C0A-958A-384D-9AFB-BB172A4FB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34C-C58E-A948-8597-17E010E424E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F5F6B-E3DC-C245-96F0-428D0DFC4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DBE84-955E-E248-91FD-9138C088D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90C9-A858-9E4F-8B80-34000727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69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3537D-C17B-A241-9C27-B32DD9C62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54CD4-A2C2-5943-A5CB-89CE60761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D5A5E7-F977-9C41-BA19-83D5F1409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D25D94-49F3-8344-8649-869F26B0E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34C-C58E-A948-8597-17E010E424E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67D3E-1021-2146-8CE1-3220B2390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F845D8-8EC6-2C44-AB62-6C14F9C40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90C9-A858-9E4F-8B80-34000727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558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9E270-67FD-6A4A-A07D-845434D02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9B0F0-3370-554F-B131-06740E4C7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C1D860-2B8D-CD46-861F-CAC41EE877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ED9420-886B-EC49-8861-9F95E18582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3F215C-579A-EA49-9D2E-315B2C775D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365AEF-152A-E04B-A415-066448858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34C-C58E-A948-8597-17E010E424E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E08FE8-3F41-6A4E-9F29-FBDEB28B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A5C041-F309-654F-A1D2-DEEE4F44C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90C9-A858-9E4F-8B80-34000727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979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A0F59-24E7-B84A-84CC-34015596F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47C3E3-7CD4-0F46-9653-63D3C2072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34C-C58E-A948-8597-17E010E424E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C6C5D5-7353-814E-B976-08554718A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96EB9A-055B-A744-9CB7-C79FF974D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90C9-A858-9E4F-8B80-34000727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85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54055F-1922-054A-BCAF-29F52EDA8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34C-C58E-A948-8597-17E010E424E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BBD217-2145-DE41-9DC3-5D4E5C0A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727922-0AF6-4548-9A04-C694D575C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90C9-A858-9E4F-8B80-34000727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6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496A2-80EF-D74B-B4E8-032B3BB12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5EE2F-5BBC-524D-B915-20EF7CE6F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26018F-E606-E34D-ACBB-5620E32D9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E993C9-3B00-F34C-8C4B-CD84E4873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34C-C58E-A948-8597-17E010E424E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5018B-1EBF-6542-8BE1-8D7282D6D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3A70AD-F689-9441-B142-9A88288E7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90C9-A858-9E4F-8B80-34000727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27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BFE26-D701-5342-8D84-23B4B5C45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37A49E-0995-474C-A456-787903744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08F02-3D6A-674F-BBDB-B92EE60AA6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40603C-CF0A-C64B-BB8B-66D5242AA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E34C-C58E-A948-8597-17E010E424E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6F326-93A0-2C43-9ED7-7D1EFD833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2B8E92-B62C-EF4C-8D10-5199A36F0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90C9-A858-9E4F-8B80-34000727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25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C44D30-7B64-A843-962F-0A3994A75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BD7A3B-05C3-2949-B6B8-59F74F3CF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649B7-97A2-EA4E-A824-7219EB88D5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FE34C-C58E-A948-8597-17E010E424E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EE8E3-0372-CC4A-99EC-4AB449659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235C8-2901-2C4D-931C-E6B832C2BB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790C9-A858-9E4F-8B80-34000727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7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65D82-7B69-EC46-B067-597C0A535E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0457" y="217715"/>
            <a:ext cx="9144000" cy="1017134"/>
          </a:xfrm>
        </p:spPr>
        <p:txBody>
          <a:bodyPr/>
          <a:lstStyle/>
          <a:p>
            <a:r>
              <a:rPr lang="en-US" dirty="0"/>
              <a:t>Splicer Location recce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13C39E-BB25-C041-9AE6-B203E7932193}"/>
              </a:ext>
            </a:extLst>
          </p:cNvPr>
          <p:cNvSpPr txBox="1"/>
          <p:nvPr/>
        </p:nvSpPr>
        <p:spPr>
          <a:xfrm>
            <a:off x="1616528" y="2928258"/>
            <a:ext cx="887185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Director’s house - First</a:t>
            </a:r>
          </a:p>
          <a:p>
            <a:r>
              <a:rPr lang="en-US" sz="4400" dirty="0"/>
              <a:t>Directors Bedroom – Second</a:t>
            </a:r>
          </a:p>
          <a:p>
            <a:r>
              <a:rPr lang="en-US" sz="4400" dirty="0"/>
              <a:t>Derelict/Abandoned building - Third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881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17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Splicer Location recce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Splicer Location recce</dc:title>
  <dc:creator>Microsoft Office User</dc:creator>
  <cp:lastModifiedBy>Microsoft Office User</cp:lastModifiedBy>
  <cp:revision>2</cp:revision>
  <dcterms:created xsi:type="dcterms:W3CDTF">2021-10-21T13:11:16Z</dcterms:created>
  <dcterms:modified xsi:type="dcterms:W3CDTF">2021-10-21T13:45:50Z</dcterms:modified>
</cp:coreProperties>
</file>