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5"/>
    <p:restoredTop sz="94674"/>
  </p:normalViewPr>
  <p:slideViewPr>
    <p:cSldViewPr snapToGrid="0" snapToObjects="1">
      <p:cViewPr varScale="1">
        <p:scale>
          <a:sx n="124" d="100"/>
          <a:sy n="124" d="100"/>
        </p:scale>
        <p:origin x="4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1A6F69B-A24F-6D4D-8B49-DA2124001B1E}" type="datetimeFigureOut">
              <a:rPr lang="en-US" smtClean="0"/>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69879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1A6F69B-A24F-6D4D-8B49-DA2124001B1E}" type="datetimeFigureOut">
              <a:rPr lang="en-US" smtClean="0"/>
              <a:t>5/10/21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359254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1A6F69B-A24F-6D4D-8B49-DA2124001B1E}" type="datetimeFigureOut">
              <a:rPr lang="en-US" smtClean="0"/>
              <a:t>5/10/21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301928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1A6F69B-A24F-6D4D-8B49-DA2124001B1E}" type="datetimeFigureOut">
              <a:rPr lang="en-US" smtClean="0"/>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224146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GB"/>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A6F69B-A24F-6D4D-8B49-DA2124001B1E}" type="datetimeFigureOut">
              <a:rPr lang="en-US" smtClean="0"/>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419709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61A6F69B-A24F-6D4D-8B49-DA2124001B1E}" type="datetimeFigureOut">
              <a:rPr lang="en-US" smtClean="0"/>
              <a:t>5/10/21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192061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2" name="Date Placeholder 1"/>
          <p:cNvSpPr>
            <a:spLocks noGrp="1"/>
          </p:cNvSpPr>
          <p:nvPr>
            <p:ph type="dt" sz="half" idx="10"/>
          </p:nvPr>
        </p:nvSpPr>
        <p:spPr/>
        <p:txBody>
          <a:bodyPr/>
          <a:lstStyle/>
          <a:p>
            <a:fld id="{61A6F69B-A24F-6D4D-8B49-DA2124001B1E}" type="datetimeFigureOut">
              <a:rPr lang="en-US" smtClean="0"/>
              <a:t>5/10/21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348168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2" name="Date Placeholder 1"/>
          <p:cNvSpPr>
            <a:spLocks noGrp="1"/>
          </p:cNvSpPr>
          <p:nvPr>
            <p:ph type="dt" sz="half" idx="10"/>
          </p:nvPr>
        </p:nvSpPr>
        <p:spPr/>
        <p:txBody>
          <a:bodyPr/>
          <a:lstStyle/>
          <a:p>
            <a:fld id="{61A6F69B-A24F-6D4D-8B49-DA2124001B1E}" type="datetimeFigureOut">
              <a:rPr lang="en-US" smtClean="0"/>
              <a:t>5/10/21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194187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A6F69B-A24F-6D4D-8B49-DA2124001B1E}" type="datetimeFigureOut">
              <a:rPr lang="en-US" smtClean="0"/>
              <a:t>5/10/21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350692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GB"/>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61A6F69B-A24F-6D4D-8B49-DA2124001B1E}" type="datetimeFigureOut">
              <a:rPr lang="en-US" smtClean="0"/>
              <a:t>5/10/21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133839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61A6F69B-A24F-6D4D-8B49-DA2124001B1E}" type="datetimeFigureOut">
              <a:rPr lang="en-US" smtClean="0"/>
              <a:t>5/10/21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8CE1FB2A-B9F6-8745-BBB6-DAD28C1CC9A6}" type="slidenum">
              <a:rPr lang="en-US" smtClean="0"/>
              <a:t>‹#›</a:t>
            </a:fld>
            <a:endParaRPr lang="en-US"/>
          </a:p>
        </p:txBody>
      </p:sp>
    </p:spTree>
    <p:extLst>
      <p:ext uri="{BB962C8B-B14F-4D97-AF65-F5344CB8AC3E}">
        <p14:creationId xmlns:p14="http://schemas.microsoft.com/office/powerpoint/2010/main" val="2659320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1A6F69B-A24F-6D4D-8B49-DA2124001B1E}" type="datetimeFigureOut">
              <a:rPr lang="en-US" smtClean="0"/>
              <a:t>5/10/21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CE1FB2A-B9F6-8745-BBB6-DAD28C1CC9A6}" type="slidenum">
              <a:rPr lang="en-US" smtClean="0"/>
              <a:t>‹#›</a:t>
            </a:fld>
            <a:endParaRPr lang="en-US"/>
          </a:p>
        </p:txBody>
      </p:sp>
    </p:spTree>
    <p:extLst>
      <p:ext uri="{BB962C8B-B14F-4D97-AF65-F5344CB8AC3E}">
        <p14:creationId xmlns:p14="http://schemas.microsoft.com/office/powerpoint/2010/main" val="42912443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E353F-2A4F-9B48-A58F-BA667BF21CF5}"/>
              </a:ext>
            </a:extLst>
          </p:cNvPr>
          <p:cNvSpPr>
            <a:spLocks noGrp="1"/>
          </p:cNvSpPr>
          <p:nvPr>
            <p:ph type="ctrTitle"/>
          </p:nvPr>
        </p:nvSpPr>
        <p:spPr/>
        <p:txBody>
          <a:bodyPr/>
          <a:lstStyle/>
          <a:p>
            <a:r>
              <a:rPr lang="en-US" dirty="0"/>
              <a:t>Pitch Presentation</a:t>
            </a:r>
          </a:p>
        </p:txBody>
      </p:sp>
      <p:sp>
        <p:nvSpPr>
          <p:cNvPr id="3" name="Subtitle 2">
            <a:extLst>
              <a:ext uri="{FF2B5EF4-FFF2-40B4-BE49-F238E27FC236}">
                <a16:creationId xmlns:a16="http://schemas.microsoft.com/office/drawing/2014/main" id="{842EAAA8-5806-554D-A584-759A6D6DD87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438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BC73-B942-654A-8798-D9D0D63EE5C5}"/>
              </a:ext>
            </a:extLst>
          </p:cNvPr>
          <p:cNvSpPr>
            <a:spLocks noGrp="1"/>
          </p:cNvSpPr>
          <p:nvPr>
            <p:ph type="title"/>
          </p:nvPr>
        </p:nvSpPr>
        <p:spPr/>
        <p:txBody>
          <a:bodyPr/>
          <a:lstStyle/>
          <a:p>
            <a:r>
              <a:rPr lang="en-US" dirty="0"/>
              <a:t>My Idea</a:t>
            </a:r>
          </a:p>
        </p:txBody>
      </p:sp>
      <p:sp>
        <p:nvSpPr>
          <p:cNvPr id="3" name="Content Placeholder 2">
            <a:extLst>
              <a:ext uri="{FF2B5EF4-FFF2-40B4-BE49-F238E27FC236}">
                <a16:creationId xmlns:a16="http://schemas.microsoft.com/office/drawing/2014/main" id="{426ABCD0-12BB-164A-8F0C-02F0B16F5630}"/>
              </a:ext>
            </a:extLst>
          </p:cNvPr>
          <p:cNvSpPr>
            <a:spLocks noGrp="1"/>
          </p:cNvSpPr>
          <p:nvPr>
            <p:ph idx="1"/>
          </p:nvPr>
        </p:nvSpPr>
        <p:spPr/>
        <p:txBody>
          <a:bodyPr>
            <a:normAutofit/>
          </a:bodyPr>
          <a:lstStyle/>
          <a:p>
            <a:pPr marL="0" indent="0">
              <a:buNone/>
            </a:pPr>
            <a:r>
              <a:rPr lang="en-GB" dirty="0"/>
              <a:t>To summarise my idea is to make a fight animation between a vampire and vampire hunter. The animation will be at least 30 seconds long as I will be doing the sound design, animating and syncing.</a:t>
            </a:r>
            <a:endParaRPr lang="en-US" dirty="0"/>
          </a:p>
        </p:txBody>
      </p:sp>
    </p:spTree>
    <p:extLst>
      <p:ext uri="{BB962C8B-B14F-4D97-AF65-F5344CB8AC3E}">
        <p14:creationId xmlns:p14="http://schemas.microsoft.com/office/powerpoint/2010/main" val="425872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487B-5F27-1145-AEEC-EDEFF99700C9}"/>
              </a:ext>
            </a:extLst>
          </p:cNvPr>
          <p:cNvSpPr>
            <a:spLocks noGrp="1"/>
          </p:cNvSpPr>
          <p:nvPr>
            <p:ph type="title"/>
          </p:nvPr>
        </p:nvSpPr>
        <p:spPr/>
        <p:txBody>
          <a:bodyPr/>
          <a:lstStyle/>
          <a:p>
            <a:r>
              <a:rPr lang="en-US" dirty="0"/>
              <a:t>What is the theme?</a:t>
            </a:r>
          </a:p>
        </p:txBody>
      </p:sp>
      <p:sp>
        <p:nvSpPr>
          <p:cNvPr id="3" name="Content Placeholder 2">
            <a:extLst>
              <a:ext uri="{FF2B5EF4-FFF2-40B4-BE49-F238E27FC236}">
                <a16:creationId xmlns:a16="http://schemas.microsoft.com/office/drawing/2014/main" id="{A7CA7131-2BA6-8A4D-8E17-FC1311FE74B2}"/>
              </a:ext>
            </a:extLst>
          </p:cNvPr>
          <p:cNvSpPr>
            <a:spLocks noGrp="1"/>
          </p:cNvSpPr>
          <p:nvPr>
            <p:ph idx="1"/>
          </p:nvPr>
        </p:nvSpPr>
        <p:spPr/>
        <p:txBody>
          <a:bodyPr/>
          <a:lstStyle/>
          <a:p>
            <a:pPr marL="0" indent="0">
              <a:buNone/>
            </a:pPr>
            <a:r>
              <a:rPr lang="en-GB" dirty="0"/>
              <a:t>The theme given is Incognito which </a:t>
            </a:r>
            <a:r>
              <a:rPr lang="en-GB" dirty="0" err="1"/>
              <a:t>i</a:t>
            </a:r>
            <a:r>
              <a:rPr lang="en-GB" dirty="0"/>
              <a:t> have incorporated into the fight as the vampire hunter may look human but he is not what he seems.</a:t>
            </a:r>
            <a:endParaRPr lang="en-US" dirty="0"/>
          </a:p>
        </p:txBody>
      </p:sp>
    </p:spTree>
    <p:extLst>
      <p:ext uri="{BB962C8B-B14F-4D97-AF65-F5344CB8AC3E}">
        <p14:creationId xmlns:p14="http://schemas.microsoft.com/office/powerpoint/2010/main" val="1100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C44E-39E9-EA49-9FA1-5DB4D4C9A1D6}"/>
              </a:ext>
            </a:extLst>
          </p:cNvPr>
          <p:cNvSpPr>
            <a:spLocks noGrp="1"/>
          </p:cNvSpPr>
          <p:nvPr>
            <p:ph type="title"/>
          </p:nvPr>
        </p:nvSpPr>
        <p:spPr/>
        <p:txBody>
          <a:bodyPr/>
          <a:lstStyle/>
          <a:p>
            <a:r>
              <a:rPr lang="en-US" dirty="0"/>
              <a:t>Who is the Audience?</a:t>
            </a:r>
          </a:p>
        </p:txBody>
      </p:sp>
      <p:sp>
        <p:nvSpPr>
          <p:cNvPr id="3" name="Content Placeholder 2">
            <a:extLst>
              <a:ext uri="{FF2B5EF4-FFF2-40B4-BE49-F238E27FC236}">
                <a16:creationId xmlns:a16="http://schemas.microsoft.com/office/drawing/2014/main" id="{49E5E162-1ABC-B948-B734-31DD4059674C}"/>
              </a:ext>
            </a:extLst>
          </p:cNvPr>
          <p:cNvSpPr>
            <a:spLocks noGrp="1"/>
          </p:cNvSpPr>
          <p:nvPr>
            <p:ph idx="1"/>
          </p:nvPr>
        </p:nvSpPr>
        <p:spPr/>
        <p:txBody>
          <a:bodyPr/>
          <a:lstStyle/>
          <a:p>
            <a:pPr marL="0" indent="0">
              <a:buNone/>
            </a:pPr>
            <a:r>
              <a:rPr lang="en-GB" dirty="0"/>
              <a:t>The audience this is set for are those who love seeing hand to hand combat scenes and anime as this will be done in an anime like style. This animation will be for 12+ as the fight will be </a:t>
            </a:r>
            <a:r>
              <a:rPr lang="en-GB"/>
              <a:t>slightly violent.</a:t>
            </a:r>
            <a:endParaRPr lang="en-US" dirty="0"/>
          </a:p>
        </p:txBody>
      </p:sp>
    </p:spTree>
    <p:extLst>
      <p:ext uri="{BB962C8B-B14F-4D97-AF65-F5344CB8AC3E}">
        <p14:creationId xmlns:p14="http://schemas.microsoft.com/office/powerpoint/2010/main" val="375264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B656-952F-924A-B4EA-6847249FCC01}"/>
              </a:ext>
            </a:extLst>
          </p:cNvPr>
          <p:cNvSpPr>
            <a:spLocks noGrp="1"/>
          </p:cNvSpPr>
          <p:nvPr>
            <p:ph type="title"/>
          </p:nvPr>
        </p:nvSpPr>
        <p:spPr/>
        <p:txBody>
          <a:bodyPr>
            <a:normAutofit/>
          </a:bodyPr>
          <a:lstStyle/>
          <a:p>
            <a:r>
              <a:rPr lang="en-US" dirty="0"/>
              <a:t>Why I have chosen this idea and how it can showcase my skill and knowledge?</a:t>
            </a:r>
          </a:p>
        </p:txBody>
      </p:sp>
      <p:sp>
        <p:nvSpPr>
          <p:cNvPr id="3" name="Content Placeholder 2">
            <a:extLst>
              <a:ext uri="{FF2B5EF4-FFF2-40B4-BE49-F238E27FC236}">
                <a16:creationId xmlns:a16="http://schemas.microsoft.com/office/drawing/2014/main" id="{ECDA6D74-F819-2E44-A441-8D6FD17F7628}"/>
              </a:ext>
            </a:extLst>
          </p:cNvPr>
          <p:cNvSpPr>
            <a:spLocks noGrp="1"/>
          </p:cNvSpPr>
          <p:nvPr>
            <p:ph idx="1"/>
          </p:nvPr>
        </p:nvSpPr>
        <p:spPr/>
        <p:txBody>
          <a:bodyPr/>
          <a:lstStyle/>
          <a:p>
            <a:pPr marL="0" indent="0">
              <a:buNone/>
            </a:pPr>
            <a:r>
              <a:rPr lang="en-GB" dirty="0"/>
              <a:t>I have chosen this idea as </a:t>
            </a:r>
            <a:r>
              <a:rPr lang="en-GB" dirty="0" err="1"/>
              <a:t>i</a:t>
            </a:r>
            <a:r>
              <a:rPr lang="en-GB" dirty="0"/>
              <a:t> have always been interested in animating fight scenes. The way that </a:t>
            </a:r>
            <a:r>
              <a:rPr lang="en-GB" dirty="0" err="1"/>
              <a:t>i</a:t>
            </a:r>
            <a:r>
              <a:rPr lang="en-GB" dirty="0"/>
              <a:t> will be able to showcase the skills </a:t>
            </a:r>
            <a:r>
              <a:rPr lang="en-GB" dirty="0" err="1"/>
              <a:t>i</a:t>
            </a:r>
            <a:r>
              <a:rPr lang="en-GB" dirty="0"/>
              <a:t> have learnt is through my animating, how I've drawn the effects. I will also do some lip syncing as well as some sound design for each and every movement. I will use the different camera shots for the animation when it is needed. This will allow me to showcase all the skills I have learnt and incorporate them into one fight scene.</a:t>
            </a:r>
            <a:endParaRPr lang="en-US" dirty="0"/>
          </a:p>
        </p:txBody>
      </p:sp>
    </p:spTree>
    <p:extLst>
      <p:ext uri="{BB962C8B-B14F-4D97-AF65-F5344CB8AC3E}">
        <p14:creationId xmlns:p14="http://schemas.microsoft.com/office/powerpoint/2010/main" val="320183382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{7F41BC7B-44BA-B54E-A007-BA43EC77D332}tf10001124</Template>
  <TotalTime>7613</TotalTime>
  <Words>235</Words>
  <Application>Microsoft Macintosh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Corbel</vt:lpstr>
      <vt:lpstr>Wingdings 2</vt:lpstr>
      <vt:lpstr>Frame</vt:lpstr>
      <vt:lpstr>Pitch Presentation</vt:lpstr>
      <vt:lpstr>My Idea</vt:lpstr>
      <vt:lpstr>What is the theme?</vt:lpstr>
      <vt:lpstr>Who is the Audience?</vt:lpstr>
      <vt:lpstr>Why I have chosen this idea and how it can showcase my skill and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Microsoft Office User</dc:creator>
  <cp:lastModifiedBy>Microsoft Office User</cp:lastModifiedBy>
  <cp:revision>8</cp:revision>
  <dcterms:created xsi:type="dcterms:W3CDTF">2021-03-23T15:58:18Z</dcterms:created>
  <dcterms:modified xsi:type="dcterms:W3CDTF">2021-05-10T12:48:52Z</dcterms:modified>
</cp:coreProperties>
</file>