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00" r:id="rId1"/>
  </p:sldMasterIdLst>
  <p:sldIdLst>
    <p:sldId id="256" r:id="rId2"/>
    <p:sldId id="257" r:id="rId3"/>
    <p:sldId id="258" r:id="rId4"/>
    <p:sldId id="259" r:id="rId5"/>
    <p:sldId id="260" r:id="rId6"/>
    <p:sldId id="261" r:id="rId7"/>
    <p:sldId id="264" r:id="rId8"/>
    <p:sldId id="265" r:id="rId9"/>
    <p:sldId id="262" r:id="rId10"/>
    <p:sldId id="263"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81"/>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GB"/>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58004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252DC05-68C8-EC47-BD00-C5F88917B46B}" type="datetimeFigureOut">
              <a:rPr lang="en-US" smtClean="0"/>
              <a:t>2/25/20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3181874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GB"/>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2451007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GB"/>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451633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316690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2292603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GB"/>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922066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2566112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GB"/>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766172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380217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2927481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252DC05-68C8-EC47-BD00-C5F88917B46B}" type="datetimeFigureOut">
              <a:rPr lang="en-US" smtClean="0"/>
              <a:t>2/25/20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46602040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252DC05-68C8-EC47-BD00-C5F88917B46B}" type="datetimeFigureOut">
              <a:rPr lang="en-US" smtClean="0"/>
              <a:t>2/25/20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217017930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2"/>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922217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468491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GB"/>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7" name="Date Placeholder 4"/>
          <p:cNvSpPr>
            <a:spLocks noGrp="1"/>
          </p:cNvSpPr>
          <p:nvPr>
            <p:ph type="dt" sz="half" idx="10"/>
          </p:nvPr>
        </p:nvSpPr>
        <p:spPr/>
        <p:txBody>
          <a:bodyPr/>
          <a:lstStyle/>
          <a:p>
            <a:fld id="{B252DC05-68C8-EC47-BD00-C5F88917B46B}" type="datetimeFigureOut">
              <a:rPr lang="en-US" smtClean="0"/>
              <a:t>2/25/20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403738503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252DC05-68C8-EC47-BD00-C5F88917B46B}" type="datetimeFigureOut">
              <a:rPr lang="en-US" smtClean="0"/>
              <a:t>2/25/20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6AB5D-A242-8C4B-9574-AE688AF4E46D}" type="slidenum">
              <a:rPr lang="en-US" smtClean="0"/>
              <a:t>‹#›</a:t>
            </a:fld>
            <a:endParaRPr lang="en-US"/>
          </a:p>
        </p:txBody>
      </p:sp>
    </p:spTree>
    <p:extLst>
      <p:ext uri="{BB962C8B-B14F-4D97-AF65-F5344CB8AC3E}">
        <p14:creationId xmlns:p14="http://schemas.microsoft.com/office/powerpoint/2010/main" val="1808612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GB"/>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252DC05-68C8-EC47-BD00-C5F88917B46B}" type="datetimeFigureOut">
              <a:rPr lang="en-US" smtClean="0"/>
              <a:t>2/25/20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B46AB5D-A242-8C4B-9574-AE688AF4E46D}" type="slidenum">
              <a:rPr lang="en-US" smtClean="0"/>
              <a:t>‹#›</a:t>
            </a:fld>
            <a:endParaRPr lang="en-US"/>
          </a:p>
        </p:txBody>
      </p:sp>
    </p:spTree>
    <p:extLst>
      <p:ext uri="{BB962C8B-B14F-4D97-AF65-F5344CB8AC3E}">
        <p14:creationId xmlns:p14="http://schemas.microsoft.com/office/powerpoint/2010/main" val="492428564"/>
      </p:ext>
    </p:extLst>
  </p:cSld>
  <p:clrMap bg1="dk1" tx1="lt1" bg2="dk2" tx2="lt2" accent1="accent1" accent2="accent2" accent3="accent3" accent4="accent4" accent5="accent5" accent6="accent6" hlink="hlink" folHlink="folHlink"/>
  <p:sldLayoutIdLst>
    <p:sldLayoutId id="2147484301" r:id="rId1"/>
    <p:sldLayoutId id="2147484302" r:id="rId2"/>
    <p:sldLayoutId id="2147484303" r:id="rId3"/>
    <p:sldLayoutId id="2147484304" r:id="rId4"/>
    <p:sldLayoutId id="2147484305" r:id="rId5"/>
    <p:sldLayoutId id="2147484306" r:id="rId6"/>
    <p:sldLayoutId id="2147484307" r:id="rId7"/>
    <p:sldLayoutId id="2147484308" r:id="rId8"/>
    <p:sldLayoutId id="2147484309" r:id="rId9"/>
    <p:sldLayoutId id="2147484310" r:id="rId10"/>
    <p:sldLayoutId id="2147484311" r:id="rId11"/>
    <p:sldLayoutId id="2147484312" r:id="rId12"/>
    <p:sldLayoutId id="2147484313" r:id="rId13"/>
    <p:sldLayoutId id="2147484314" r:id="rId14"/>
    <p:sldLayoutId id="2147484315" r:id="rId15"/>
    <p:sldLayoutId id="2147484316" r:id="rId16"/>
    <p:sldLayoutId id="214748431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4EFD1-A358-9E45-9A2D-FD94640B1B15}"/>
              </a:ext>
            </a:extLst>
          </p:cNvPr>
          <p:cNvSpPr>
            <a:spLocks noGrp="1"/>
          </p:cNvSpPr>
          <p:nvPr>
            <p:ph type="ctrTitle"/>
          </p:nvPr>
        </p:nvSpPr>
        <p:spPr>
          <a:xfrm>
            <a:off x="1421258" y="618930"/>
            <a:ext cx="9144000" cy="2387600"/>
          </a:xfrm>
        </p:spPr>
        <p:txBody>
          <a:bodyPr/>
          <a:lstStyle/>
          <a:p>
            <a:r>
              <a:rPr lang="en-US" dirty="0"/>
              <a:t>Project 5 </a:t>
            </a:r>
          </a:p>
        </p:txBody>
      </p:sp>
      <p:sp>
        <p:nvSpPr>
          <p:cNvPr id="3" name="Subtitle 2">
            <a:extLst>
              <a:ext uri="{FF2B5EF4-FFF2-40B4-BE49-F238E27FC236}">
                <a16:creationId xmlns:a16="http://schemas.microsoft.com/office/drawing/2014/main" id="{11972E1F-04C3-D743-909E-3AD0BFCDE259}"/>
              </a:ext>
            </a:extLst>
          </p:cNvPr>
          <p:cNvSpPr>
            <a:spLocks noGrp="1"/>
          </p:cNvSpPr>
          <p:nvPr>
            <p:ph type="subTitle" idx="1"/>
          </p:nvPr>
        </p:nvSpPr>
        <p:spPr>
          <a:xfrm>
            <a:off x="2680163" y="4192585"/>
            <a:ext cx="6831673" cy="1086237"/>
          </a:xfrm>
        </p:spPr>
        <p:txBody>
          <a:bodyPr>
            <a:normAutofit/>
          </a:bodyPr>
          <a:lstStyle/>
          <a:p>
            <a:endParaRPr lang="en-US" dirty="0">
              <a:latin typeface="Arial Hebrew" pitchFamily="2" charset="-79"/>
              <a:cs typeface="Arial Hebrew" pitchFamily="2" charset="-79"/>
            </a:endParaRPr>
          </a:p>
          <a:p>
            <a:r>
              <a:rPr lang="en-US" sz="3000" dirty="0">
                <a:solidFill>
                  <a:schemeClr val="tx1"/>
                </a:solidFill>
                <a:latin typeface="Arial Hebrew" pitchFamily="2" charset="-79"/>
                <a:ea typeface="Apple Color Emoji" pitchFamily="2" charset="0"/>
                <a:cs typeface="Arial Hebrew" pitchFamily="2" charset="-79"/>
              </a:rPr>
              <a:t>Barbora Orackova </a:t>
            </a:r>
          </a:p>
        </p:txBody>
      </p:sp>
    </p:spTree>
    <p:extLst>
      <p:ext uri="{BB962C8B-B14F-4D97-AF65-F5344CB8AC3E}">
        <p14:creationId xmlns:p14="http://schemas.microsoft.com/office/powerpoint/2010/main" val="3490043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F7105-8255-114A-BBF6-7FD90BDE1FC1}"/>
              </a:ext>
            </a:extLst>
          </p:cNvPr>
          <p:cNvSpPr>
            <a:spLocks noGrp="1"/>
          </p:cNvSpPr>
          <p:nvPr>
            <p:ph type="title"/>
          </p:nvPr>
        </p:nvSpPr>
        <p:spPr/>
        <p:txBody>
          <a:bodyPr>
            <a:normAutofit fontScale="90000"/>
          </a:bodyPr>
          <a:lstStyle/>
          <a:p>
            <a:r>
              <a:rPr lang="en-US" dirty="0"/>
              <a:t>Timetable  </a:t>
            </a:r>
            <a:br>
              <a:rPr lang="en-US" dirty="0"/>
            </a:br>
            <a:br>
              <a:rPr lang="en-US" dirty="0"/>
            </a:br>
            <a:endParaRPr lang="en-US" dirty="0"/>
          </a:p>
        </p:txBody>
      </p:sp>
      <p:sp>
        <p:nvSpPr>
          <p:cNvPr id="3" name="Content Placeholder 2">
            <a:extLst>
              <a:ext uri="{FF2B5EF4-FFF2-40B4-BE49-F238E27FC236}">
                <a16:creationId xmlns:a16="http://schemas.microsoft.com/office/drawing/2014/main" id="{3F52DF30-0105-5545-94D8-3BA137ADF309}"/>
              </a:ext>
            </a:extLst>
          </p:cNvPr>
          <p:cNvSpPr>
            <a:spLocks noGrp="1"/>
          </p:cNvSpPr>
          <p:nvPr>
            <p:ph idx="1"/>
          </p:nvPr>
        </p:nvSpPr>
        <p:spPr/>
        <p:txBody>
          <a:bodyPr>
            <a:normAutofit/>
          </a:bodyPr>
          <a:lstStyle/>
          <a:p>
            <a:pPr marL="457200" indent="-457200">
              <a:buFont typeface="+mj-lt"/>
              <a:buAutoNum type="arabicPeriod"/>
            </a:pPr>
            <a:r>
              <a:rPr lang="en-US" dirty="0"/>
              <a:t>Research (theory) talk about the project, setlist and band name</a:t>
            </a:r>
          </a:p>
          <a:p>
            <a:pPr marL="457200" indent="-457200">
              <a:buFont typeface="+mj-lt"/>
              <a:buAutoNum type="arabicPeriod"/>
            </a:pPr>
            <a:r>
              <a:rPr lang="en-US" dirty="0"/>
              <a:t>Research, rehearsal  and evaluate on our strengths and weaknesses</a:t>
            </a:r>
          </a:p>
          <a:p>
            <a:pPr marL="457200" indent="-457200">
              <a:buFont typeface="+mj-lt"/>
              <a:buAutoNum type="arabicPeriod"/>
            </a:pPr>
            <a:r>
              <a:rPr lang="en-US" dirty="0"/>
              <a:t>Rehearse, continue improving an original song ,contact a certain charity and find a venue </a:t>
            </a:r>
          </a:p>
          <a:p>
            <a:pPr marL="457200" indent="-457200">
              <a:buFont typeface="+mj-lt"/>
              <a:buAutoNum type="arabicPeriod"/>
            </a:pPr>
            <a:r>
              <a:rPr lang="en-US" dirty="0"/>
              <a:t>Rehearse , talk about improvements</a:t>
            </a:r>
          </a:p>
          <a:p>
            <a:pPr marL="457200" indent="-457200">
              <a:buFont typeface="+mj-lt"/>
              <a:buAutoNum type="arabicPeriod"/>
            </a:pPr>
            <a:r>
              <a:rPr lang="en-US" dirty="0" err="1"/>
              <a:t>Rehearse,figure</a:t>
            </a:r>
            <a:r>
              <a:rPr lang="en-US" dirty="0"/>
              <a:t> out in what order we are doing the songs </a:t>
            </a:r>
          </a:p>
          <a:p>
            <a:pPr marL="457200" indent="-457200">
              <a:buFont typeface="+mj-lt"/>
              <a:buAutoNum type="arabicPeriod"/>
            </a:pPr>
            <a:r>
              <a:rPr lang="en-US" dirty="0"/>
              <a:t>Rehearse , make sure everything is organized </a:t>
            </a:r>
          </a:p>
          <a:p>
            <a:pPr marL="457200" indent="-457200">
              <a:buFont typeface="+mj-lt"/>
              <a:buAutoNum type="arabicPeriod"/>
            </a:pPr>
            <a:r>
              <a:rPr lang="en-US" dirty="0"/>
              <a:t>Final Performance </a:t>
            </a:r>
          </a:p>
          <a:p>
            <a:pPr marL="457200" indent="-457200">
              <a:buFont typeface="+mj-lt"/>
              <a:buAutoNum type="arabicPeriod"/>
            </a:pPr>
            <a:r>
              <a:rPr lang="en-US" dirty="0"/>
              <a:t>Evaluation </a:t>
            </a:r>
          </a:p>
          <a:p>
            <a:pPr marL="0" indent="0">
              <a:buNone/>
            </a:pPr>
            <a:endParaRPr lang="en-US" dirty="0"/>
          </a:p>
        </p:txBody>
      </p:sp>
    </p:spTree>
    <p:extLst>
      <p:ext uri="{BB962C8B-B14F-4D97-AF65-F5344CB8AC3E}">
        <p14:creationId xmlns:p14="http://schemas.microsoft.com/office/powerpoint/2010/main" val="359822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ECBDB-9127-BE45-B7F2-4CA8DC558C6B}"/>
              </a:ext>
            </a:extLst>
          </p:cNvPr>
          <p:cNvSpPr>
            <a:spLocks noGrp="1"/>
          </p:cNvSpPr>
          <p:nvPr>
            <p:ph type="title"/>
          </p:nvPr>
        </p:nvSpPr>
        <p:spPr/>
        <p:txBody>
          <a:bodyPr/>
          <a:lstStyle/>
          <a:p>
            <a:r>
              <a:rPr lang="en-US" dirty="0"/>
              <a:t>Evaluation </a:t>
            </a:r>
          </a:p>
        </p:txBody>
      </p:sp>
      <p:sp>
        <p:nvSpPr>
          <p:cNvPr id="3" name="Content Placeholder 2">
            <a:extLst>
              <a:ext uri="{FF2B5EF4-FFF2-40B4-BE49-F238E27FC236}">
                <a16:creationId xmlns:a16="http://schemas.microsoft.com/office/drawing/2014/main" id="{01E1AD94-6F30-384F-BFCB-107E11ADA5E3}"/>
              </a:ext>
            </a:extLst>
          </p:cNvPr>
          <p:cNvSpPr>
            <a:spLocks noGrp="1"/>
          </p:cNvSpPr>
          <p:nvPr>
            <p:ph idx="1"/>
          </p:nvPr>
        </p:nvSpPr>
        <p:spPr/>
        <p:txBody>
          <a:bodyPr/>
          <a:lstStyle/>
          <a:p>
            <a:r>
              <a:rPr lang="en-US" dirty="0"/>
              <a:t>For my evaluation I will probably write everything up on digital space because it will take less time but also I can work at home and add my improvements but also create myself a target. </a:t>
            </a:r>
          </a:p>
          <a:p>
            <a:r>
              <a:rPr lang="en-US" dirty="0"/>
              <a:t>However, while we will be rehearsing I will need to make sure I write every single problem we have and how we deal with. This will show us how successful we became throughout time but also we will know what to do next and what we need o improve at the most. </a:t>
            </a:r>
          </a:p>
          <a:p>
            <a:r>
              <a:rPr lang="en-US" dirty="0"/>
              <a:t>To make sure  I will finish my evaluation I will need to know how successful we were and by this I might ask the audience how they liked our performance but also ask my tutors if there could be any improvements.</a:t>
            </a:r>
          </a:p>
        </p:txBody>
      </p:sp>
    </p:spTree>
    <p:extLst>
      <p:ext uri="{BB962C8B-B14F-4D97-AF65-F5344CB8AC3E}">
        <p14:creationId xmlns:p14="http://schemas.microsoft.com/office/powerpoint/2010/main" val="2917472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7A8B2-CABC-9341-99E9-B299D4DF7159}"/>
              </a:ext>
            </a:extLst>
          </p:cNvPr>
          <p:cNvSpPr>
            <a:spLocks noGrp="1"/>
          </p:cNvSpPr>
          <p:nvPr>
            <p:ph type="title"/>
          </p:nvPr>
        </p:nvSpPr>
        <p:spPr/>
        <p:txBody>
          <a:bodyPr/>
          <a:lstStyle/>
          <a:p>
            <a:r>
              <a:rPr lang="en-US" dirty="0"/>
              <a:t>Initial Idea</a:t>
            </a:r>
          </a:p>
        </p:txBody>
      </p:sp>
      <p:sp>
        <p:nvSpPr>
          <p:cNvPr id="3" name="Content Placeholder 2">
            <a:extLst>
              <a:ext uri="{FF2B5EF4-FFF2-40B4-BE49-F238E27FC236}">
                <a16:creationId xmlns:a16="http://schemas.microsoft.com/office/drawing/2014/main" id="{3D65D779-A557-D64C-B0A8-F42F387EB8CC}"/>
              </a:ext>
            </a:extLst>
          </p:cNvPr>
          <p:cNvSpPr>
            <a:spLocks noGrp="1"/>
          </p:cNvSpPr>
          <p:nvPr>
            <p:ph idx="1"/>
          </p:nvPr>
        </p:nvSpPr>
        <p:spPr/>
        <p:txBody>
          <a:bodyPr>
            <a:normAutofit/>
          </a:bodyPr>
          <a:lstStyle/>
          <a:p>
            <a:r>
              <a:rPr lang="en-GB" dirty="0"/>
              <a:t>For my final project, I am going to create a performance to raise money for charity. I want to raise money for children with cancer, in order to do this, I will search for charities that will sponsor me. I will also collaborate with Michael, Jack, James P, and James H with this band I will perform covers but also a song of my own where I will write a song with two languages combined Slovak and English. I also asked my mom to help me with this project so we decided to sing some of the Slovakian folk songs to show some of my cultures and how different is Slovakian folk compared to others. I might also need backing vocalist for one or two songs so for this I decided to borrow a choir for this. However if they won’t be able to attend this I will look for backing vocalists.</a:t>
            </a:r>
            <a:endParaRPr lang="en-US" dirty="0"/>
          </a:p>
        </p:txBody>
      </p:sp>
    </p:spTree>
    <p:extLst>
      <p:ext uri="{BB962C8B-B14F-4D97-AF65-F5344CB8AC3E}">
        <p14:creationId xmlns:p14="http://schemas.microsoft.com/office/powerpoint/2010/main" val="310986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8390B-E7FA-0648-88D6-F62732D87E41}"/>
              </a:ext>
            </a:extLst>
          </p:cNvPr>
          <p:cNvSpPr>
            <a:spLocks noGrp="1"/>
          </p:cNvSpPr>
          <p:nvPr>
            <p:ph type="title"/>
          </p:nvPr>
        </p:nvSpPr>
        <p:spPr/>
        <p:txBody>
          <a:bodyPr/>
          <a:lstStyle/>
          <a:p>
            <a:r>
              <a:rPr lang="en-US" dirty="0"/>
              <a:t>Aims and Objectives </a:t>
            </a:r>
          </a:p>
        </p:txBody>
      </p:sp>
      <p:sp>
        <p:nvSpPr>
          <p:cNvPr id="3" name="Content Placeholder 2">
            <a:extLst>
              <a:ext uri="{FF2B5EF4-FFF2-40B4-BE49-F238E27FC236}">
                <a16:creationId xmlns:a16="http://schemas.microsoft.com/office/drawing/2014/main" id="{69603BE0-F562-7547-AC1F-F5097087F4B6}"/>
              </a:ext>
            </a:extLst>
          </p:cNvPr>
          <p:cNvSpPr>
            <a:spLocks noGrp="1"/>
          </p:cNvSpPr>
          <p:nvPr>
            <p:ph idx="1"/>
          </p:nvPr>
        </p:nvSpPr>
        <p:spPr>
          <a:xfrm>
            <a:off x="1371600" y="2244903"/>
            <a:ext cx="9601200" cy="3581400"/>
          </a:xfrm>
        </p:spPr>
        <p:txBody>
          <a:bodyPr>
            <a:normAutofit fontScale="40000" lnSpcReduction="20000"/>
          </a:bodyPr>
          <a:lstStyle/>
          <a:p>
            <a:pPr marL="0" indent="0">
              <a:buNone/>
            </a:pPr>
            <a:r>
              <a:rPr lang="en-GB" dirty="0"/>
              <a:t> </a:t>
            </a:r>
            <a:r>
              <a:rPr lang="en-GB" sz="3400" dirty="0"/>
              <a:t>Aims :</a:t>
            </a:r>
          </a:p>
          <a:p>
            <a:r>
              <a:rPr lang="en-GB" sz="3400" dirty="0"/>
              <a:t>I want to create a performance </a:t>
            </a:r>
            <a:r>
              <a:rPr lang="en-GB" sz="3400"/>
              <a:t>to  raise money </a:t>
            </a:r>
            <a:r>
              <a:rPr lang="en-GB" sz="3400" dirty="0"/>
              <a:t>for children with cancer. I also want to show a tiny bit of my culture by singing Slovak folk songs. However, I'm also going to write my own song in both of the languages combined.</a:t>
            </a:r>
          </a:p>
          <a:p>
            <a:endParaRPr lang="en-GB" sz="3400" dirty="0"/>
          </a:p>
          <a:p>
            <a:pPr marL="0" indent="0">
              <a:buNone/>
            </a:pPr>
            <a:r>
              <a:rPr lang="en-GB" sz="3400" dirty="0"/>
              <a:t>Objectives:</a:t>
            </a:r>
          </a:p>
          <a:p>
            <a:r>
              <a:rPr lang="en-US" sz="3400" dirty="0"/>
              <a:t>I’m going to search for a charity</a:t>
            </a:r>
          </a:p>
          <a:p>
            <a:r>
              <a:rPr lang="en-US" sz="3400" dirty="0"/>
              <a:t>Research about folk music and songwriting </a:t>
            </a:r>
          </a:p>
          <a:p>
            <a:r>
              <a:rPr lang="en-US" sz="3400" dirty="0"/>
              <a:t>Set up a band </a:t>
            </a:r>
          </a:p>
          <a:p>
            <a:r>
              <a:rPr lang="en-US" sz="3400" dirty="0"/>
              <a:t>Rehearse</a:t>
            </a:r>
          </a:p>
          <a:p>
            <a:r>
              <a:rPr lang="en-US" sz="3400" dirty="0"/>
              <a:t>Create a timetable for practice and for our improvements </a:t>
            </a:r>
          </a:p>
          <a:p>
            <a:r>
              <a:rPr lang="en-US" sz="3400" dirty="0"/>
              <a:t>Invite people  and create posters </a:t>
            </a:r>
          </a:p>
          <a:p>
            <a:r>
              <a:rPr lang="en-US" sz="3400" dirty="0"/>
              <a:t>Perform </a:t>
            </a:r>
          </a:p>
        </p:txBody>
      </p:sp>
    </p:spTree>
    <p:extLst>
      <p:ext uri="{BB962C8B-B14F-4D97-AF65-F5344CB8AC3E}">
        <p14:creationId xmlns:p14="http://schemas.microsoft.com/office/powerpoint/2010/main" val="308609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529A2-A8E3-804A-85FC-9FA52FD40D00}"/>
              </a:ext>
            </a:extLst>
          </p:cNvPr>
          <p:cNvSpPr>
            <a:spLocks noGrp="1"/>
          </p:cNvSpPr>
          <p:nvPr>
            <p:ph type="title"/>
          </p:nvPr>
        </p:nvSpPr>
        <p:spPr/>
        <p:txBody>
          <a:bodyPr/>
          <a:lstStyle/>
          <a:p>
            <a:r>
              <a:rPr lang="en-US" dirty="0"/>
              <a:t>Target Audience </a:t>
            </a:r>
          </a:p>
        </p:txBody>
      </p:sp>
      <p:sp>
        <p:nvSpPr>
          <p:cNvPr id="3" name="Content Placeholder 2">
            <a:extLst>
              <a:ext uri="{FF2B5EF4-FFF2-40B4-BE49-F238E27FC236}">
                <a16:creationId xmlns:a16="http://schemas.microsoft.com/office/drawing/2014/main" id="{052B72EB-F6C4-E648-BD4E-B4D0FBBFEE5E}"/>
              </a:ext>
            </a:extLst>
          </p:cNvPr>
          <p:cNvSpPr>
            <a:spLocks noGrp="1"/>
          </p:cNvSpPr>
          <p:nvPr>
            <p:ph idx="1"/>
          </p:nvPr>
        </p:nvSpPr>
        <p:spPr/>
        <p:txBody>
          <a:bodyPr/>
          <a:lstStyle/>
          <a:p>
            <a:pPr marL="0" indent="0">
              <a:buNone/>
            </a:pPr>
            <a:endParaRPr lang="en-GB" dirty="0"/>
          </a:p>
          <a:p>
            <a:r>
              <a:rPr lang="en-GB" dirty="0"/>
              <a:t>People who like Slovak folk songs or English pop songs. People who are bilingual. Also, people that donate money to different charities.</a:t>
            </a:r>
          </a:p>
          <a:p>
            <a:r>
              <a:rPr lang="en-GB" dirty="0"/>
              <a:t>Young people that are interested in pop songs. Also family and friends and people that might be interested in folk songs. </a:t>
            </a:r>
            <a:endParaRPr lang="en-US" dirty="0"/>
          </a:p>
        </p:txBody>
      </p:sp>
    </p:spTree>
    <p:extLst>
      <p:ext uri="{BB962C8B-B14F-4D97-AF65-F5344CB8AC3E}">
        <p14:creationId xmlns:p14="http://schemas.microsoft.com/office/powerpoint/2010/main" val="2810986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04ED8-CC92-B34E-A1D6-07B5919DC14D}"/>
              </a:ext>
            </a:extLst>
          </p:cNvPr>
          <p:cNvSpPr>
            <a:spLocks noGrp="1"/>
          </p:cNvSpPr>
          <p:nvPr>
            <p:ph type="title"/>
          </p:nvPr>
        </p:nvSpPr>
        <p:spPr/>
        <p:txBody>
          <a:bodyPr/>
          <a:lstStyle/>
          <a:p>
            <a:r>
              <a:rPr lang="en-US" dirty="0"/>
              <a:t>Research</a:t>
            </a:r>
          </a:p>
        </p:txBody>
      </p:sp>
      <p:sp>
        <p:nvSpPr>
          <p:cNvPr id="3" name="Content Placeholder 2">
            <a:extLst>
              <a:ext uri="{FF2B5EF4-FFF2-40B4-BE49-F238E27FC236}">
                <a16:creationId xmlns:a16="http://schemas.microsoft.com/office/drawing/2014/main" id="{EC9E16E5-F852-0B4A-96FA-562447131C7D}"/>
              </a:ext>
            </a:extLst>
          </p:cNvPr>
          <p:cNvSpPr>
            <a:spLocks noGrp="1"/>
          </p:cNvSpPr>
          <p:nvPr>
            <p:ph idx="1"/>
          </p:nvPr>
        </p:nvSpPr>
        <p:spPr/>
        <p:txBody>
          <a:bodyPr>
            <a:normAutofit/>
          </a:bodyPr>
          <a:lstStyle/>
          <a:p>
            <a:r>
              <a:rPr lang="en-US" dirty="0"/>
              <a:t>history of Slovakian folk music (theory)</a:t>
            </a:r>
          </a:p>
          <a:p>
            <a:r>
              <a:rPr lang="en-US" dirty="0"/>
              <a:t>song choices </a:t>
            </a:r>
          </a:p>
          <a:p>
            <a:r>
              <a:rPr lang="en-US" dirty="0"/>
              <a:t>Songwriters (pop music/Slovakian folk music)</a:t>
            </a:r>
          </a:p>
          <a:p>
            <a:r>
              <a:rPr lang="en-US" dirty="0"/>
              <a:t>Books</a:t>
            </a:r>
          </a:p>
          <a:p>
            <a:r>
              <a:rPr lang="en-US" dirty="0"/>
              <a:t>Internet </a:t>
            </a:r>
          </a:p>
          <a:p>
            <a:r>
              <a:rPr lang="en-US" dirty="0"/>
              <a:t>Family </a:t>
            </a:r>
          </a:p>
          <a:p>
            <a:pPr marL="0" indent="0">
              <a:buNone/>
            </a:pPr>
            <a:endParaRPr lang="en-US" dirty="0"/>
          </a:p>
        </p:txBody>
      </p:sp>
    </p:spTree>
    <p:extLst>
      <p:ext uri="{BB962C8B-B14F-4D97-AF65-F5344CB8AC3E}">
        <p14:creationId xmlns:p14="http://schemas.microsoft.com/office/powerpoint/2010/main" val="191727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4334B-29BD-4F41-898F-AC6BCC411B75}"/>
              </a:ext>
            </a:extLst>
          </p:cNvPr>
          <p:cNvSpPr>
            <a:spLocks noGrp="1"/>
          </p:cNvSpPr>
          <p:nvPr>
            <p:ph type="title"/>
          </p:nvPr>
        </p:nvSpPr>
        <p:spPr/>
        <p:txBody>
          <a:bodyPr/>
          <a:lstStyle/>
          <a:p>
            <a:r>
              <a:rPr lang="en-US" dirty="0"/>
              <a:t>Health and safety </a:t>
            </a:r>
          </a:p>
        </p:txBody>
      </p:sp>
      <p:sp>
        <p:nvSpPr>
          <p:cNvPr id="3" name="Content Placeholder 2">
            <a:extLst>
              <a:ext uri="{FF2B5EF4-FFF2-40B4-BE49-F238E27FC236}">
                <a16:creationId xmlns:a16="http://schemas.microsoft.com/office/drawing/2014/main" id="{3A1821C1-D672-4A4E-B0AC-8368479921BC}"/>
              </a:ext>
            </a:extLst>
          </p:cNvPr>
          <p:cNvSpPr>
            <a:spLocks noGrp="1"/>
          </p:cNvSpPr>
          <p:nvPr>
            <p:ph idx="1"/>
          </p:nvPr>
        </p:nvSpPr>
        <p:spPr>
          <a:xfrm>
            <a:off x="959473" y="1331259"/>
            <a:ext cx="8946541" cy="4195481"/>
          </a:xfrm>
        </p:spPr>
        <p:txBody>
          <a:bodyPr>
            <a:normAutofit fontScale="62500" lnSpcReduction="20000"/>
          </a:bodyPr>
          <a:lstStyle/>
          <a:p>
            <a:pPr marL="0" indent="0">
              <a:buNone/>
            </a:pPr>
            <a:r>
              <a:rPr lang="en-US" dirty="0"/>
              <a:t>Trip hazards- make sure the cables are in the right place, so no one can trip over them </a:t>
            </a:r>
          </a:p>
          <a:p>
            <a:pPr marL="0" indent="0">
              <a:buNone/>
            </a:pPr>
            <a:endParaRPr lang="en-US" dirty="0"/>
          </a:p>
          <a:p>
            <a:pPr marL="0" indent="0">
              <a:buNone/>
            </a:pPr>
            <a:r>
              <a:rPr lang="en-US" dirty="0"/>
              <a:t>Electrocution Hazard- make sure there isn’t any water or any type of drink near the cables and also that the cables aren’t damaged </a:t>
            </a:r>
          </a:p>
          <a:p>
            <a:pPr marL="0" indent="0">
              <a:buNone/>
            </a:pPr>
            <a:endParaRPr lang="en-US" dirty="0"/>
          </a:p>
          <a:p>
            <a:pPr marL="0" indent="0">
              <a:buNone/>
            </a:pPr>
            <a:r>
              <a:rPr lang="en-US" dirty="0"/>
              <a:t>Fire Hazard- making sure fire exits are safe and clear </a:t>
            </a:r>
          </a:p>
          <a:p>
            <a:pPr marL="0" indent="0">
              <a:buNone/>
            </a:pPr>
            <a:endParaRPr lang="en-US" dirty="0"/>
          </a:p>
          <a:p>
            <a:pPr marL="0" indent="0">
              <a:buNone/>
            </a:pPr>
            <a:r>
              <a:rPr lang="en-US" dirty="0"/>
              <a:t>Noise Hazards- make sure the instruments aren’t too loud and people siting closer to the band will wear earplugs </a:t>
            </a:r>
          </a:p>
          <a:p>
            <a:pPr marL="0" indent="0">
              <a:buNone/>
            </a:pPr>
            <a:endParaRPr lang="en-US" dirty="0"/>
          </a:p>
          <a:p>
            <a:pPr marL="0" indent="0">
              <a:buNone/>
            </a:pPr>
            <a:r>
              <a:rPr lang="en-US" dirty="0"/>
              <a:t>Crushing – find a venue suitable to the number of audience so they won’t be squashed there</a:t>
            </a:r>
          </a:p>
          <a:p>
            <a:pPr marL="0" indent="0">
              <a:buNone/>
            </a:pPr>
            <a:endParaRPr lang="en-US" dirty="0"/>
          </a:p>
          <a:p>
            <a:pPr marL="0" indent="0">
              <a:buNone/>
            </a:pPr>
            <a:r>
              <a:rPr lang="en-US" dirty="0"/>
              <a:t>Lifting – not lifting something correctly can cause an injury</a:t>
            </a:r>
          </a:p>
          <a:p>
            <a:pPr marL="0" indent="0">
              <a:buNone/>
            </a:pPr>
            <a:r>
              <a:rPr lang="en-US" dirty="0"/>
              <a:t>During a live sound performance there can be many accidents especially when setting up, for this not to happen we need to be careful how we set everything out and maybe ask one of the tutors to check everything before we perform so there aren’t any technical issues.</a:t>
            </a:r>
          </a:p>
        </p:txBody>
      </p:sp>
    </p:spTree>
    <p:extLst>
      <p:ext uri="{BB962C8B-B14F-4D97-AF65-F5344CB8AC3E}">
        <p14:creationId xmlns:p14="http://schemas.microsoft.com/office/powerpoint/2010/main" val="265149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3DF39-1082-DD4F-92C7-199CCEAA6B15}"/>
              </a:ext>
            </a:extLst>
          </p:cNvPr>
          <p:cNvSpPr>
            <a:spLocks noGrp="1"/>
          </p:cNvSpPr>
          <p:nvPr>
            <p:ph type="title"/>
          </p:nvPr>
        </p:nvSpPr>
        <p:spPr/>
        <p:txBody>
          <a:bodyPr/>
          <a:lstStyle/>
          <a:p>
            <a:r>
              <a:rPr lang="en-US" dirty="0"/>
              <a:t>Things that could go wrong </a:t>
            </a:r>
          </a:p>
        </p:txBody>
      </p:sp>
      <p:sp>
        <p:nvSpPr>
          <p:cNvPr id="3" name="Content Placeholder 2">
            <a:extLst>
              <a:ext uri="{FF2B5EF4-FFF2-40B4-BE49-F238E27FC236}">
                <a16:creationId xmlns:a16="http://schemas.microsoft.com/office/drawing/2014/main" id="{B9A39868-9447-1441-BC29-B3B71E3030B1}"/>
              </a:ext>
            </a:extLst>
          </p:cNvPr>
          <p:cNvSpPr>
            <a:spLocks noGrp="1"/>
          </p:cNvSpPr>
          <p:nvPr>
            <p:ph idx="1"/>
          </p:nvPr>
        </p:nvSpPr>
        <p:spPr/>
        <p:txBody>
          <a:bodyPr/>
          <a:lstStyle/>
          <a:p>
            <a:r>
              <a:rPr lang="en-US" dirty="0"/>
              <a:t>Someone could get ill so we would have to rehearse without the band member or even worse someone could get ill at the day of the performance</a:t>
            </a:r>
          </a:p>
          <a:p>
            <a:r>
              <a:rPr lang="en-US" dirty="0"/>
              <a:t>We can’t get a venue </a:t>
            </a:r>
          </a:p>
          <a:p>
            <a:r>
              <a:rPr lang="en-US" dirty="0"/>
              <a:t>There wouldn’t be much of an audience</a:t>
            </a:r>
          </a:p>
          <a:p>
            <a:r>
              <a:rPr lang="en-US" dirty="0"/>
              <a:t>We can have problems with the instruments </a:t>
            </a:r>
          </a:p>
          <a:p>
            <a:r>
              <a:rPr lang="en-US" dirty="0"/>
              <a:t>We won’t be prepared </a:t>
            </a:r>
          </a:p>
          <a:p>
            <a:r>
              <a:rPr lang="en-US" dirty="0"/>
              <a:t>We might forget our parts </a:t>
            </a:r>
          </a:p>
        </p:txBody>
      </p:sp>
    </p:spTree>
    <p:extLst>
      <p:ext uri="{BB962C8B-B14F-4D97-AF65-F5344CB8AC3E}">
        <p14:creationId xmlns:p14="http://schemas.microsoft.com/office/powerpoint/2010/main" val="817176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BF58C-D264-E042-A810-46BB457B73E6}"/>
              </a:ext>
            </a:extLst>
          </p:cNvPr>
          <p:cNvSpPr>
            <a:spLocks noGrp="1"/>
          </p:cNvSpPr>
          <p:nvPr>
            <p:ph type="title"/>
          </p:nvPr>
        </p:nvSpPr>
        <p:spPr/>
        <p:txBody>
          <a:bodyPr/>
          <a:lstStyle/>
          <a:p>
            <a:r>
              <a:rPr lang="en-US" dirty="0"/>
              <a:t>How will we fix them</a:t>
            </a:r>
          </a:p>
        </p:txBody>
      </p:sp>
      <p:sp>
        <p:nvSpPr>
          <p:cNvPr id="3" name="Content Placeholder 2">
            <a:extLst>
              <a:ext uri="{FF2B5EF4-FFF2-40B4-BE49-F238E27FC236}">
                <a16:creationId xmlns:a16="http://schemas.microsoft.com/office/drawing/2014/main" id="{89D165A1-8252-2D48-B698-D056EB2684D4}"/>
              </a:ext>
            </a:extLst>
          </p:cNvPr>
          <p:cNvSpPr>
            <a:spLocks noGrp="1"/>
          </p:cNvSpPr>
          <p:nvPr>
            <p:ph idx="1"/>
          </p:nvPr>
        </p:nvSpPr>
        <p:spPr/>
        <p:txBody>
          <a:bodyPr/>
          <a:lstStyle/>
          <a:p>
            <a:r>
              <a:rPr lang="en-US" dirty="0"/>
              <a:t> we will have to be able to perform without a particular instrument </a:t>
            </a:r>
          </a:p>
          <a:p>
            <a:r>
              <a:rPr lang="en-US" dirty="0"/>
              <a:t>If we won’t be able to get a venue then we would have to perform in college </a:t>
            </a:r>
          </a:p>
          <a:p>
            <a:r>
              <a:rPr lang="en-US" dirty="0"/>
              <a:t>To attract the audience I will have to create posters for the event and put them in different buildings </a:t>
            </a:r>
          </a:p>
          <a:p>
            <a:r>
              <a:rPr lang="en-US" dirty="0"/>
              <a:t>Before the performance we will need to check all the instruments and if everything is working </a:t>
            </a:r>
          </a:p>
          <a:p>
            <a:r>
              <a:rPr lang="en-US" dirty="0"/>
              <a:t>We need to rehearse as much as we can but also rehearse individually </a:t>
            </a:r>
          </a:p>
        </p:txBody>
      </p:sp>
    </p:spTree>
    <p:extLst>
      <p:ext uri="{BB962C8B-B14F-4D97-AF65-F5344CB8AC3E}">
        <p14:creationId xmlns:p14="http://schemas.microsoft.com/office/powerpoint/2010/main" val="297734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F78C-A64C-0B47-84DF-836C6B9BADAE}"/>
              </a:ext>
            </a:extLst>
          </p:cNvPr>
          <p:cNvSpPr>
            <a:spLocks noGrp="1"/>
          </p:cNvSpPr>
          <p:nvPr>
            <p:ph type="title"/>
          </p:nvPr>
        </p:nvSpPr>
        <p:spPr/>
        <p:txBody>
          <a:bodyPr/>
          <a:lstStyle/>
          <a:p>
            <a:r>
              <a:rPr lang="en-US" dirty="0"/>
              <a:t>Budgets and finances </a:t>
            </a:r>
          </a:p>
        </p:txBody>
      </p:sp>
      <p:sp>
        <p:nvSpPr>
          <p:cNvPr id="3" name="Content Placeholder 2">
            <a:extLst>
              <a:ext uri="{FF2B5EF4-FFF2-40B4-BE49-F238E27FC236}">
                <a16:creationId xmlns:a16="http://schemas.microsoft.com/office/drawing/2014/main" id="{86DC7A5A-6272-BC4C-96F2-3C6D5E15976B}"/>
              </a:ext>
            </a:extLst>
          </p:cNvPr>
          <p:cNvSpPr>
            <a:spLocks noGrp="1"/>
          </p:cNvSpPr>
          <p:nvPr>
            <p:ph idx="1"/>
          </p:nvPr>
        </p:nvSpPr>
        <p:spPr/>
        <p:txBody>
          <a:bodyPr/>
          <a:lstStyle/>
          <a:p>
            <a:r>
              <a:rPr lang="en-US" dirty="0"/>
              <a:t>All the money we will get from the gig will be donated to a charity for young adults with cancer. However first we need to figure out how we will earn some money and how this will attract the audience. To do this I will have to find a charity that we will perform for, this might also increase the number of an audience because they can support us by giving out posters. This will help us earn more money.</a:t>
            </a:r>
          </a:p>
        </p:txBody>
      </p:sp>
    </p:spTree>
    <p:extLst>
      <p:ext uri="{BB962C8B-B14F-4D97-AF65-F5344CB8AC3E}">
        <p14:creationId xmlns:p14="http://schemas.microsoft.com/office/powerpoint/2010/main" val="101357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{C0A25A8D-98DF-B64B-AD1A-CB8149F9676C}tf10001062</Template>
  <TotalTime>198</TotalTime>
  <Words>918</Words>
  <Application>Microsoft Macintosh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Hebrew</vt:lpstr>
      <vt:lpstr>Century Gothic</vt:lpstr>
      <vt:lpstr>Wingdings 3</vt:lpstr>
      <vt:lpstr>Ion</vt:lpstr>
      <vt:lpstr>Project 5 </vt:lpstr>
      <vt:lpstr>Initial Idea</vt:lpstr>
      <vt:lpstr>Aims and Objectives </vt:lpstr>
      <vt:lpstr>Target Audience </vt:lpstr>
      <vt:lpstr>Research</vt:lpstr>
      <vt:lpstr>Health and safety </vt:lpstr>
      <vt:lpstr>Things that could go wrong </vt:lpstr>
      <vt:lpstr>How will we fix them</vt:lpstr>
      <vt:lpstr>Budgets and finances </vt:lpstr>
      <vt:lpstr>Timetable    </vt:lpstr>
      <vt:lpstr>Evaluation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5 </dc:title>
  <dc:creator>Microsoft Office User</dc:creator>
  <cp:lastModifiedBy>Microsoft Office User</cp:lastModifiedBy>
  <cp:revision>16</cp:revision>
  <dcterms:created xsi:type="dcterms:W3CDTF">2020-02-25T11:02:56Z</dcterms:created>
  <dcterms:modified xsi:type="dcterms:W3CDTF">2020-02-25T15:26:59Z</dcterms:modified>
</cp:coreProperties>
</file>