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09" autoAdjust="0"/>
    <p:restoredTop sz="94660"/>
  </p:normalViewPr>
  <p:slideViewPr>
    <p:cSldViewPr snapToGrid="0">
      <p:cViewPr varScale="1">
        <p:scale>
          <a:sx n="128" d="100"/>
          <a:sy n="128" d="100"/>
        </p:scale>
        <p:origin x="4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E4F1B-2B56-4697-8FD3-8663A65911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D2A0362-4DD3-4715-9E39-5ED3FB3981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6CFE904-8752-49E6-B32A-851C6C6838E2}"/>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8D007ACC-27F4-4346-9673-F454043CAE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DF56FB-00CF-4DAA-B135-2BB4452B3792}"/>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3051592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15F5-154F-48F5-B1D6-543EC8D56BB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BE1AE3-04D6-4B71-9F5E-7C7797399A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3820F-60E7-4477-9E3E-EF387425F37D}"/>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DF45CF88-FFE7-4BC5-8818-9D7BBEA49E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5DF03B-0F97-4CD4-A806-B6FCEDDFBEB0}"/>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1958110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A854B3-38EB-4B2F-B7A7-77FF8B0F7D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5DAEA2-0F2C-4C97-976F-9A901B0AC99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8FA163-B914-4D99-BA9C-CC544B093D23}"/>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9EAFE6AA-A657-4AFE-BEFF-6B7A3B411B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06351F-3CF7-4315-BCFF-DDF072B74A5F}"/>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4056993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B608B-A235-48E0-A50D-9376EA9312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68A83F-D850-4A85-8EC3-6D612240A8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659706-F2C9-4234-8282-6FD2A919365F}"/>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A8E2CB36-9684-4C96-A809-0CE63D6570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BFB74D-356F-4740-A440-58CD60C7653B}"/>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275312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D900D-1C89-4533-8178-3316BB5A4C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DF337C6-C797-4AC3-848C-8C0595F4C6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4518181-6C79-41D7-B30A-225BD6F5046D}"/>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4287E231-A3D4-466A-B4EA-7A179680EF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29FA24-C978-4D7D-8C60-9F2A39BC3144}"/>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138459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7D443-ED38-491F-8204-6DC943A454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310CC1-92C0-4D7C-ABE1-29321F9A4B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333BA3F-900C-477F-98F3-B3B421E088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6B49A6C-C9C6-4431-84DF-0F80174EBCE1}"/>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6" name="Footer Placeholder 5">
            <a:extLst>
              <a:ext uri="{FF2B5EF4-FFF2-40B4-BE49-F238E27FC236}">
                <a16:creationId xmlns:a16="http://schemas.microsoft.com/office/drawing/2014/main" id="{FC58F4AE-8389-40B0-AB1C-079CF72FC2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A714DB-35A3-4B66-AD0A-F6544D46E238}"/>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180268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4852-60ED-48DD-9BD6-EAE866D3E8C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802CCD-985F-480C-9EA1-02285EDB98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5F5E22-DA10-40B1-BD4D-154390FB20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B817ED-2E08-45AF-A9AA-1271A8544D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B5D5E8-FE31-4B0C-BBC0-C61E23045E4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F2DA948-562E-4C61-A312-3C4D8A51E46C}"/>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8" name="Footer Placeholder 7">
            <a:extLst>
              <a:ext uri="{FF2B5EF4-FFF2-40B4-BE49-F238E27FC236}">
                <a16:creationId xmlns:a16="http://schemas.microsoft.com/office/drawing/2014/main" id="{A244D995-69BD-40B5-84DA-508813D6AF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EA062F-D987-4871-853F-74783D84B675}"/>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429171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81F00-491E-47B7-B689-87775D7825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F982E02-DBEE-4C7E-94FF-D82FA44157C4}"/>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4" name="Footer Placeholder 3">
            <a:extLst>
              <a:ext uri="{FF2B5EF4-FFF2-40B4-BE49-F238E27FC236}">
                <a16:creationId xmlns:a16="http://schemas.microsoft.com/office/drawing/2014/main" id="{AEB630AF-090E-49B1-AEF9-AF621F8898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EFC1A2C-7F11-4F2C-A86F-6DF3B5537A27}"/>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1163404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7DE966-F25C-4103-92F3-13BE7BCDA9D5}"/>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3" name="Footer Placeholder 2">
            <a:extLst>
              <a:ext uri="{FF2B5EF4-FFF2-40B4-BE49-F238E27FC236}">
                <a16:creationId xmlns:a16="http://schemas.microsoft.com/office/drawing/2014/main" id="{52F64AD4-7C17-4606-94C5-CB12EE59B4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E12F83-BEE2-479A-9070-4DA01F11FE4A}"/>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808899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669DC-198A-43AC-840C-2D03818AEA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F2AF79-8083-44CC-90F4-8111820010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3C1157-9EA4-4DD7-8025-708906CBF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36C972-C973-43E7-83BB-492D7E7486B8}"/>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6" name="Footer Placeholder 5">
            <a:extLst>
              <a:ext uri="{FF2B5EF4-FFF2-40B4-BE49-F238E27FC236}">
                <a16:creationId xmlns:a16="http://schemas.microsoft.com/office/drawing/2014/main" id="{9A01B935-F2CD-4C0C-BA81-8787C181B9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9CD327-15E6-4AB7-8C98-853845DE84F2}"/>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101954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6FB6C-49C8-493F-BEEC-3C93707F4A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4D3414-0AFE-403D-835B-217F40A3D9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6B50F1B-E5B9-47AC-9141-CDA034A5A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940627-8869-4A7C-9F11-EDCD5FD45175}"/>
              </a:ext>
            </a:extLst>
          </p:cNvPr>
          <p:cNvSpPr>
            <a:spLocks noGrp="1"/>
          </p:cNvSpPr>
          <p:nvPr>
            <p:ph type="dt" sz="half" idx="10"/>
          </p:nvPr>
        </p:nvSpPr>
        <p:spPr/>
        <p:txBody>
          <a:bodyPr/>
          <a:lstStyle/>
          <a:p>
            <a:fld id="{5F4D9E2D-B8F8-4D2C-A34F-54A93E333DEA}" type="datetimeFigureOut">
              <a:rPr lang="en-GB" smtClean="0"/>
              <a:t>25/05/2023</a:t>
            </a:fld>
            <a:endParaRPr lang="en-GB"/>
          </a:p>
        </p:txBody>
      </p:sp>
      <p:sp>
        <p:nvSpPr>
          <p:cNvPr id="6" name="Footer Placeholder 5">
            <a:extLst>
              <a:ext uri="{FF2B5EF4-FFF2-40B4-BE49-F238E27FC236}">
                <a16:creationId xmlns:a16="http://schemas.microsoft.com/office/drawing/2014/main" id="{38220C7F-63F1-4FAD-BD14-FDFA85B6E4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F4AA7D-1E15-48E5-BA39-1C1DD8BC8653}"/>
              </a:ext>
            </a:extLst>
          </p:cNvPr>
          <p:cNvSpPr>
            <a:spLocks noGrp="1"/>
          </p:cNvSpPr>
          <p:nvPr>
            <p:ph type="sldNum" sz="quarter" idx="12"/>
          </p:nvPr>
        </p:nvSpPr>
        <p:spPr/>
        <p:txBody>
          <a:bodyPr/>
          <a:lstStyle/>
          <a:p>
            <a:fld id="{0F4817E1-CB70-45F8-845F-98C4923B887E}" type="slidenum">
              <a:rPr lang="en-GB" smtClean="0"/>
              <a:t>‹#›</a:t>
            </a:fld>
            <a:endParaRPr lang="en-GB"/>
          </a:p>
        </p:txBody>
      </p:sp>
    </p:spTree>
    <p:extLst>
      <p:ext uri="{BB962C8B-B14F-4D97-AF65-F5344CB8AC3E}">
        <p14:creationId xmlns:p14="http://schemas.microsoft.com/office/powerpoint/2010/main" val="272203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84DD88-6FED-4FBC-A516-7212597328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5A1E46-B4B9-49B0-96AE-49B2C1ECA1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8C52CA-8A43-4E43-AB78-144A7C12D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D9E2D-B8F8-4D2C-A34F-54A93E333DEA}" type="datetimeFigureOut">
              <a:rPr lang="en-GB" smtClean="0"/>
              <a:t>25/05/2023</a:t>
            </a:fld>
            <a:endParaRPr lang="en-GB"/>
          </a:p>
        </p:txBody>
      </p:sp>
      <p:sp>
        <p:nvSpPr>
          <p:cNvPr id="5" name="Footer Placeholder 4">
            <a:extLst>
              <a:ext uri="{FF2B5EF4-FFF2-40B4-BE49-F238E27FC236}">
                <a16:creationId xmlns:a16="http://schemas.microsoft.com/office/drawing/2014/main" id="{4837C39D-789E-44FE-B079-27BFA05CA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4C798B-E1A3-412A-8D7B-FA0409F19F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817E1-CB70-45F8-845F-98C4923B887E}" type="slidenum">
              <a:rPr lang="en-GB" smtClean="0"/>
              <a:t>‹#›</a:t>
            </a:fld>
            <a:endParaRPr lang="en-GB"/>
          </a:p>
        </p:txBody>
      </p:sp>
    </p:spTree>
    <p:extLst>
      <p:ext uri="{BB962C8B-B14F-4D97-AF65-F5344CB8AC3E}">
        <p14:creationId xmlns:p14="http://schemas.microsoft.com/office/powerpoint/2010/main" val="2871260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74C0A-CA9A-41C9-8F84-24B335743F21}"/>
              </a:ext>
            </a:extLst>
          </p:cNvPr>
          <p:cNvSpPr>
            <a:spLocks noGrp="1"/>
          </p:cNvSpPr>
          <p:nvPr>
            <p:ph type="ctrTitle"/>
          </p:nvPr>
        </p:nvSpPr>
        <p:spPr/>
        <p:txBody>
          <a:bodyPr/>
          <a:lstStyle/>
          <a:p>
            <a:r>
              <a:rPr lang="en-GB" dirty="0"/>
              <a:t>streaming</a:t>
            </a:r>
          </a:p>
        </p:txBody>
      </p:sp>
      <p:sp>
        <p:nvSpPr>
          <p:cNvPr id="3" name="Subtitle 2">
            <a:extLst>
              <a:ext uri="{FF2B5EF4-FFF2-40B4-BE49-F238E27FC236}">
                <a16:creationId xmlns:a16="http://schemas.microsoft.com/office/drawing/2014/main" id="{E9465111-050B-4D25-8696-64DA5557BB96}"/>
              </a:ext>
            </a:extLst>
          </p:cNvPr>
          <p:cNvSpPr>
            <a:spLocks noGrp="1"/>
          </p:cNvSpPr>
          <p:nvPr>
            <p:ph type="subTitle" idx="1"/>
          </p:nvPr>
        </p:nvSpPr>
        <p:spPr/>
        <p:txBody>
          <a:bodyPr/>
          <a:lstStyle/>
          <a:p>
            <a:r>
              <a:rPr lang="en-GB" dirty="0"/>
              <a:t>By </a:t>
            </a:r>
            <a:r>
              <a:rPr lang="en-GB" dirty="0" err="1"/>
              <a:t>jacob</a:t>
            </a:r>
            <a:endParaRPr lang="en-GB" dirty="0"/>
          </a:p>
        </p:txBody>
      </p:sp>
    </p:spTree>
    <p:extLst>
      <p:ext uri="{BB962C8B-B14F-4D97-AF65-F5344CB8AC3E}">
        <p14:creationId xmlns:p14="http://schemas.microsoft.com/office/powerpoint/2010/main" val="273818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4435-11E7-4F98-B6DF-11A1336D6BA4}"/>
              </a:ext>
            </a:extLst>
          </p:cNvPr>
          <p:cNvSpPr>
            <a:spLocks noGrp="1"/>
          </p:cNvSpPr>
          <p:nvPr>
            <p:ph type="title"/>
          </p:nvPr>
        </p:nvSpPr>
        <p:spPr/>
        <p:txBody>
          <a:bodyPr/>
          <a:lstStyle/>
          <a:p>
            <a:r>
              <a:rPr lang="en-GB" dirty="0"/>
              <a:t>What is my presentation</a:t>
            </a:r>
          </a:p>
        </p:txBody>
      </p:sp>
      <p:sp>
        <p:nvSpPr>
          <p:cNvPr id="3" name="Content Placeholder 2">
            <a:extLst>
              <a:ext uri="{FF2B5EF4-FFF2-40B4-BE49-F238E27FC236}">
                <a16:creationId xmlns:a16="http://schemas.microsoft.com/office/drawing/2014/main" id="{B14FE5FA-24C3-405D-9F4E-423CCB2CB75A}"/>
              </a:ext>
            </a:extLst>
          </p:cNvPr>
          <p:cNvSpPr>
            <a:spLocks noGrp="1"/>
          </p:cNvSpPr>
          <p:nvPr>
            <p:ph idx="1"/>
          </p:nvPr>
        </p:nvSpPr>
        <p:spPr>
          <a:xfrm>
            <a:off x="838200" y="1825625"/>
            <a:ext cx="10515600" cy="4351338"/>
          </a:xfrm>
        </p:spPr>
        <p:txBody>
          <a:bodyPr/>
          <a:lstStyle/>
          <a:p>
            <a:pPr marL="0" indent="0">
              <a:buNone/>
            </a:pPr>
            <a:r>
              <a:rPr lang="en-GB" dirty="0"/>
              <a:t>My final major project is going to be on video game streaming. I am going to be talking about the impact of streaming on a streamer and audience, as well as what kind of career streaming is.</a:t>
            </a:r>
          </a:p>
        </p:txBody>
      </p:sp>
      <p:pic>
        <p:nvPicPr>
          <p:cNvPr id="1028" name="Picture 4" descr="Meet your new Twitch | Twitch Brand">
            <a:extLst>
              <a:ext uri="{FF2B5EF4-FFF2-40B4-BE49-F238E27FC236}">
                <a16:creationId xmlns:a16="http://schemas.microsoft.com/office/drawing/2014/main" id="{44F88301-6AB9-4390-862E-83EEC5E14D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8" y="3466445"/>
            <a:ext cx="4237139" cy="222791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ow to live stream to YouTube from iPhone, iPad, and Mac">
            <a:extLst>
              <a:ext uri="{FF2B5EF4-FFF2-40B4-BE49-F238E27FC236}">
                <a16:creationId xmlns:a16="http://schemas.microsoft.com/office/drawing/2014/main" id="{78E15013-A7DF-4B82-974F-6A6E38D1FC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2487" y="3065127"/>
            <a:ext cx="286702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ixer Live Streaming | Varvid">
            <a:extLst>
              <a:ext uri="{FF2B5EF4-FFF2-40B4-BE49-F238E27FC236}">
                <a16:creationId xmlns:a16="http://schemas.microsoft.com/office/drawing/2014/main" id="{C301024C-D97B-4434-B865-1040B641D1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06824" y="3190539"/>
            <a:ext cx="2847975" cy="16097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Facebook takes on Twitch with 100% subscription money deal - RouteNote Blog">
            <a:extLst>
              <a:ext uri="{FF2B5EF4-FFF2-40B4-BE49-F238E27FC236}">
                <a16:creationId xmlns:a16="http://schemas.microsoft.com/office/drawing/2014/main" id="{0A26EE28-6480-4628-871B-D23F586B12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2607" y="434975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Kick: Live Streaming - Apps on Google Play">
            <a:extLst>
              <a:ext uri="{FF2B5EF4-FFF2-40B4-BE49-F238E27FC236}">
                <a16:creationId xmlns:a16="http://schemas.microsoft.com/office/drawing/2014/main" id="{9EA42C94-EEA2-4716-9B7A-AB00332CC6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35073" y="4322594"/>
            <a:ext cx="277374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809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0FE16-52E2-4E0D-859E-AC78BE1869B3}"/>
              </a:ext>
            </a:extLst>
          </p:cNvPr>
          <p:cNvSpPr>
            <a:spLocks noGrp="1"/>
          </p:cNvSpPr>
          <p:nvPr>
            <p:ph type="title"/>
          </p:nvPr>
        </p:nvSpPr>
        <p:spPr/>
        <p:txBody>
          <a:bodyPr/>
          <a:lstStyle/>
          <a:p>
            <a:r>
              <a:rPr lang="en-GB" dirty="0"/>
              <a:t>Why I've chosen this</a:t>
            </a:r>
          </a:p>
        </p:txBody>
      </p:sp>
      <p:sp>
        <p:nvSpPr>
          <p:cNvPr id="3" name="Content Placeholder 2">
            <a:extLst>
              <a:ext uri="{FF2B5EF4-FFF2-40B4-BE49-F238E27FC236}">
                <a16:creationId xmlns:a16="http://schemas.microsoft.com/office/drawing/2014/main" id="{5095F07C-1C3F-4E78-84AB-DA93B07BC463}"/>
              </a:ext>
            </a:extLst>
          </p:cNvPr>
          <p:cNvSpPr>
            <a:spLocks noGrp="1"/>
          </p:cNvSpPr>
          <p:nvPr>
            <p:ph idx="1"/>
          </p:nvPr>
        </p:nvSpPr>
        <p:spPr>
          <a:xfrm>
            <a:off x="838199" y="1690687"/>
            <a:ext cx="10847665" cy="4668167"/>
          </a:xfrm>
        </p:spPr>
        <p:txBody>
          <a:bodyPr/>
          <a:lstStyle/>
          <a:p>
            <a:pPr marL="0" indent="0">
              <a:buNone/>
            </a:pPr>
            <a:r>
              <a:rPr lang="en-GB" dirty="0" err="1"/>
              <a:t>Ive</a:t>
            </a:r>
            <a:r>
              <a:rPr lang="en-GB" dirty="0"/>
              <a:t> chosen this subject because I have always enjoyed watching streamers and videos as well as video games so I thought why not combine all three of my favourite things. Due to having grown up with these things I have plenty of knowledge on the subject. I also want to share streaming with others as it is a fun career if you can get into it plus when possible you can turn your streams into videos and upload the to </a:t>
            </a:r>
            <a:r>
              <a:rPr lang="en-GB" dirty="0" err="1"/>
              <a:t>youtube</a:t>
            </a:r>
            <a:r>
              <a:rPr lang="en-GB" dirty="0"/>
              <a:t> or leave them unedited and upload them as </a:t>
            </a:r>
            <a:r>
              <a:rPr lang="en-GB" dirty="0" err="1"/>
              <a:t>vods</a:t>
            </a:r>
            <a:r>
              <a:rPr lang="en-GB" dirty="0"/>
              <a:t> (video on demand).</a:t>
            </a:r>
          </a:p>
        </p:txBody>
      </p:sp>
    </p:spTree>
    <p:extLst>
      <p:ext uri="{BB962C8B-B14F-4D97-AF65-F5344CB8AC3E}">
        <p14:creationId xmlns:p14="http://schemas.microsoft.com/office/powerpoint/2010/main" val="32720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79522-F45B-4034-BDF5-6EF95D467401}"/>
              </a:ext>
            </a:extLst>
          </p:cNvPr>
          <p:cNvSpPr>
            <a:spLocks noGrp="1"/>
          </p:cNvSpPr>
          <p:nvPr>
            <p:ph type="title"/>
          </p:nvPr>
        </p:nvSpPr>
        <p:spPr/>
        <p:txBody>
          <a:bodyPr/>
          <a:lstStyle/>
          <a:p>
            <a:r>
              <a:rPr lang="en-GB" dirty="0"/>
              <a:t>Some of the biggest faces and sites they're on.</a:t>
            </a:r>
          </a:p>
        </p:txBody>
      </p:sp>
      <p:sp>
        <p:nvSpPr>
          <p:cNvPr id="3" name="Content Placeholder 2">
            <a:extLst>
              <a:ext uri="{FF2B5EF4-FFF2-40B4-BE49-F238E27FC236}">
                <a16:creationId xmlns:a16="http://schemas.microsoft.com/office/drawing/2014/main" id="{E6D75A8F-2079-4F57-B334-0D0D3050C72B}"/>
              </a:ext>
            </a:extLst>
          </p:cNvPr>
          <p:cNvSpPr>
            <a:spLocks noGrp="1"/>
          </p:cNvSpPr>
          <p:nvPr>
            <p:ph idx="1"/>
          </p:nvPr>
        </p:nvSpPr>
        <p:spPr/>
        <p:txBody>
          <a:bodyPr/>
          <a:lstStyle/>
          <a:p>
            <a:r>
              <a:rPr lang="en-GB" dirty="0"/>
              <a:t>Twitch – Ninja, Tim The Tatman, pokimane, TommyInnit, Dr disrespect, jynxzi </a:t>
            </a:r>
          </a:p>
          <a:p>
            <a:r>
              <a:rPr lang="en-GB" dirty="0"/>
              <a:t>YouTube – I show speed, Tim the tatman, dr disrespect, Ludwig</a:t>
            </a:r>
          </a:p>
          <a:p>
            <a:r>
              <a:rPr lang="en-GB" dirty="0"/>
              <a:t>Kick – Aidinross, Iceposieden, Westcol</a:t>
            </a:r>
          </a:p>
        </p:txBody>
      </p:sp>
    </p:spTree>
    <p:extLst>
      <p:ext uri="{BB962C8B-B14F-4D97-AF65-F5344CB8AC3E}">
        <p14:creationId xmlns:p14="http://schemas.microsoft.com/office/powerpoint/2010/main" val="216022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9DB7C-61A3-402E-B733-4D95591D2AA6}"/>
              </a:ext>
            </a:extLst>
          </p:cNvPr>
          <p:cNvSpPr>
            <a:spLocks noGrp="1"/>
          </p:cNvSpPr>
          <p:nvPr>
            <p:ph type="title"/>
          </p:nvPr>
        </p:nvSpPr>
        <p:spPr/>
        <p:txBody>
          <a:bodyPr/>
          <a:lstStyle/>
          <a:p>
            <a:r>
              <a:rPr lang="en-GB" dirty="0"/>
              <a:t>Opinions on major sites </a:t>
            </a:r>
          </a:p>
        </p:txBody>
      </p:sp>
      <p:sp>
        <p:nvSpPr>
          <p:cNvPr id="3" name="Content Placeholder 2">
            <a:extLst>
              <a:ext uri="{FF2B5EF4-FFF2-40B4-BE49-F238E27FC236}">
                <a16:creationId xmlns:a16="http://schemas.microsoft.com/office/drawing/2014/main" id="{5D067557-EF9C-422B-A5FA-6908AE417AA1}"/>
              </a:ext>
            </a:extLst>
          </p:cNvPr>
          <p:cNvSpPr>
            <a:spLocks noGrp="1"/>
          </p:cNvSpPr>
          <p:nvPr>
            <p:ph idx="1"/>
          </p:nvPr>
        </p:nvSpPr>
        <p:spPr>
          <a:xfrm>
            <a:off x="838200" y="1825625"/>
            <a:ext cx="8373485" cy="4351338"/>
          </a:xfrm>
        </p:spPr>
        <p:txBody>
          <a:bodyPr>
            <a:normAutofit/>
          </a:bodyPr>
          <a:lstStyle/>
          <a:p>
            <a:r>
              <a:rPr lang="en-GB" dirty="0"/>
              <a:t>Twitch – </a:t>
            </a:r>
            <a:r>
              <a:rPr lang="en-GB" sz="1600" dirty="0"/>
              <a:t>twitch has changed a lot recently including revoking the 70-30 contracts for streamers and replacing it with a 50-50 split after the first £100,000 this has caused a lot of streamers to think about switching to another streaming platform after contracts are up. They also feel like they’ve never treat any streamers big or small very well using them and dumping them to the side.</a:t>
            </a:r>
          </a:p>
          <a:p>
            <a:r>
              <a:rPr lang="en-GB" dirty="0"/>
              <a:t>YouTube – </a:t>
            </a:r>
            <a:r>
              <a:rPr lang="en-GB" sz="1600" dirty="0"/>
              <a:t>YouTube seems to be better in most ways some streamers and youtubers have had to fight for better conditions/pay or others but YouTube have always sat down and listened to any complaints youtubers and streamers and tried to either fix them or come to a middle ground with them. They are also still offering the 70-30 split with streamers and YouTube partners.</a:t>
            </a:r>
          </a:p>
          <a:p>
            <a:r>
              <a:rPr lang="en-GB" dirty="0"/>
              <a:t>Mixer – </a:t>
            </a:r>
            <a:r>
              <a:rPr lang="en-GB" sz="1700" dirty="0"/>
              <a:t>mixer feels like a whole lot better of a place to be as it clearly outlines any guidelines on toxic behaviour and that it will not be tolerated although the revenue you make is unknown unless you can see your own revenue as not many streamers from mixer have come forward to talk about their revenue this means streamers migrating from other sites could take a huge loss in revenue or a massive boost.</a:t>
            </a:r>
          </a:p>
        </p:txBody>
      </p:sp>
      <p:pic>
        <p:nvPicPr>
          <p:cNvPr id="4" name="Picture 3">
            <a:extLst>
              <a:ext uri="{FF2B5EF4-FFF2-40B4-BE49-F238E27FC236}">
                <a16:creationId xmlns:a16="http://schemas.microsoft.com/office/drawing/2014/main" id="{5B811F43-20A1-4831-9012-5621ACD6A323}"/>
              </a:ext>
            </a:extLst>
          </p:cNvPr>
          <p:cNvPicPr>
            <a:picLocks noChangeAspect="1"/>
          </p:cNvPicPr>
          <p:nvPr/>
        </p:nvPicPr>
        <p:blipFill>
          <a:blip r:embed="rId2"/>
          <a:stretch>
            <a:fillRect/>
          </a:stretch>
        </p:blipFill>
        <p:spPr>
          <a:xfrm>
            <a:off x="9211685" y="86242"/>
            <a:ext cx="2895851" cy="4779678"/>
          </a:xfrm>
          <a:prstGeom prst="rect">
            <a:avLst/>
          </a:prstGeom>
        </p:spPr>
      </p:pic>
    </p:spTree>
    <p:extLst>
      <p:ext uri="{BB962C8B-B14F-4D97-AF65-F5344CB8AC3E}">
        <p14:creationId xmlns:p14="http://schemas.microsoft.com/office/powerpoint/2010/main" val="1988486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7A37B-CECC-43A1-A4E1-4886DA845DC7}"/>
              </a:ext>
            </a:extLst>
          </p:cNvPr>
          <p:cNvSpPr>
            <a:spLocks noGrp="1"/>
          </p:cNvSpPr>
          <p:nvPr>
            <p:ph type="title"/>
          </p:nvPr>
        </p:nvSpPr>
        <p:spPr/>
        <p:txBody>
          <a:bodyPr/>
          <a:lstStyle/>
          <a:p>
            <a:r>
              <a:rPr lang="en-GB" dirty="0"/>
              <a:t>Any questions?</a:t>
            </a:r>
          </a:p>
        </p:txBody>
      </p:sp>
      <p:sp>
        <p:nvSpPr>
          <p:cNvPr id="3" name="Content Placeholder 2">
            <a:extLst>
              <a:ext uri="{FF2B5EF4-FFF2-40B4-BE49-F238E27FC236}">
                <a16:creationId xmlns:a16="http://schemas.microsoft.com/office/drawing/2014/main" id="{F7C98BCB-F879-4E96-9522-CD09334236FB}"/>
              </a:ext>
            </a:extLst>
          </p:cNvPr>
          <p:cNvSpPr>
            <a:spLocks noGrp="1"/>
          </p:cNvSpPr>
          <p:nvPr>
            <p:ph idx="1"/>
          </p:nvPr>
        </p:nvSpPr>
        <p:spPr/>
        <p:txBody>
          <a:bodyPr/>
          <a:lstStyle/>
          <a:p>
            <a:pPr marL="0" indent="0">
              <a:buNone/>
            </a:pPr>
            <a:r>
              <a:rPr lang="en-GB" dirty="0"/>
              <a:t>Thank you for listening to my presentation</a:t>
            </a:r>
          </a:p>
        </p:txBody>
      </p:sp>
    </p:spTree>
    <p:extLst>
      <p:ext uri="{BB962C8B-B14F-4D97-AF65-F5344CB8AC3E}">
        <p14:creationId xmlns:p14="http://schemas.microsoft.com/office/powerpoint/2010/main" val="951125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424</Words>
  <Application>Microsoft Macintosh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streaming</vt:lpstr>
      <vt:lpstr>What is my presentation</vt:lpstr>
      <vt:lpstr>Why I've chosen this</vt:lpstr>
      <vt:lpstr>Some of the biggest faces and sites they're on.</vt:lpstr>
      <vt:lpstr>Opinions on major sites </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streaming</dc:title>
  <dc:creator>Jacob McNulty (Student)</dc:creator>
  <cp:lastModifiedBy>Microsoft Office User</cp:lastModifiedBy>
  <cp:revision>8</cp:revision>
  <dcterms:created xsi:type="dcterms:W3CDTF">2023-05-25T12:00:16Z</dcterms:created>
  <dcterms:modified xsi:type="dcterms:W3CDTF">2023-05-25T14:53:10Z</dcterms:modified>
</cp:coreProperties>
</file>