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9ED15-572A-E36E-770B-8767FF876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67304C-70AE-B27A-2C68-A9B504193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C36AE-3925-1817-F298-48BE90AC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91391-E5F3-3F49-3967-1158C79B4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1635B-806D-D874-6A39-709EF3EE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0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C11B4-0D55-BB39-9690-F4B695F8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C4EDF-04E2-82C6-B773-0523BF2B3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95DCC-93D3-B618-42AB-6F67D04F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9D730-3FF9-257E-1ED2-3D59E01F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71AFB-3129-0728-D3C2-FBD81E63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8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E41FE1-E12A-5B9E-CC32-A0610EB65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B3325-68DA-87FB-0300-22D35D00B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10461-CC33-28E3-EA5C-416AB5F0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86600-AAFC-2987-97E6-8CD834087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35C5D-A6AF-268F-22B3-6D8B4707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2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73939-61CD-E671-06FB-63E3136F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78CAA-CCA2-F32E-5064-3DAB471AB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F64D8-796A-EFDB-4632-2A65836CF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D7D4-EC1C-4A3C-0259-F9C6156B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F765A-7C3E-4F9F-9E48-C08DA1A2A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2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E4BA-A40D-5302-5542-9EA5E09B0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B7EBD-585B-A3B8-90EE-973701208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4EE78-075D-FD5C-2CF3-FBAE8C9A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B340D-682D-3E60-5FAC-F6FB9E03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E011-32C6-BA39-8D9C-6F38481A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1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90257-933A-CE07-CECA-8DFAB81E1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4A9C-22B3-122E-EA8C-D6A9AAF61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6346D-5088-6AF6-DF61-7C884DB3F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4A15C-2A93-81E6-1522-76EC6854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B75574-4FD0-DCCA-AEB6-04554016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FF638-B1CC-9768-F4BB-CF3FA9C5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7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2C1CF-6F14-7524-6A01-2856C51EA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585F6-558D-39E5-3399-5E661EE45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6C87A-EC67-4A22-191A-51232883D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2232F8-8E23-9449-96AD-129F18305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40F97-FD46-E37A-357C-A41BA25F4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37928-148B-C904-5DC5-FB3C6A2D5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43C3F2-239A-D5ED-C2F3-BD6ECD236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C97CD-8B29-7A99-E212-6AC08F90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4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4167-7796-CE5B-4AED-580F4B49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374918-EA5F-EBFD-C5EA-2361CD50B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CBF28E-7307-5D7C-B3DB-1E5FF918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78CB2-2168-FE37-5701-3EC6BD48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7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5B7D0-6BCE-F526-C6C3-9DEF8043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352C10-3EF3-0D43-9A4C-F2821C8C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C22CC-96F5-9173-6D5F-F0136407C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2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B3D0-F5A5-D40B-4430-AF6C0CCB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24AF-C441-EEF9-1E13-6664D45D4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73B39-D9DE-C160-5CF4-801974ECD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EA0F3-2834-A33C-3055-526ED3E58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72BE0-0869-9822-6A72-91942A046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C2E20-1F1F-2745-9614-2C8CBA77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2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8710-0454-18DE-4706-313C06A86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304268-8D7F-FED9-7CA0-33E1DDA4A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3D963-D948-B037-344C-7BA144334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47570-D357-5386-6BF3-B533C1E7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02762-E3F9-8A3F-AFEC-87AAEE56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01B5E-195D-B1ED-55DA-944CDA086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851D2E-FE0D-E38A-49AA-842A79D9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DC44F-6ED3-8D7D-E075-7CD5EA514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B1224-DA78-7A54-4325-A59309FD5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DD3ED-63FC-074A-9857-3CACDB6EA399}" type="datetimeFigureOut">
              <a:rPr lang="en-US" smtClean="0"/>
              <a:t>5/25/23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A41A6-74BD-7EB4-C0DC-A0E4B5772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1B425-D8B1-2402-3035-08DA08034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E710-829B-9247-B539-7CD958EDA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0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A549-B574-C7D4-3A09-6F27A4CD3D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D9357-89CF-BD67-BB60-285AE7FBD2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6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3486C-7128-3AFA-08FE-28261568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went well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0EF5A-5FD0-7554-92AF-D1C82D600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succeeded in the comedy aspect of my mockumentary I believe it had enough jokes in as well as enough serious talks about gaming communities to not make it just jokes. I also believe our performance under the camera was pretty good as we did not faulter in any of our takes.</a:t>
            </a:r>
          </a:p>
        </p:txBody>
      </p:sp>
    </p:spTree>
    <p:extLst>
      <p:ext uri="{BB962C8B-B14F-4D97-AF65-F5344CB8AC3E}">
        <p14:creationId xmlns:p14="http://schemas.microsoft.com/office/powerpoint/2010/main" val="365426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8D98C-523C-3977-170F-EA35D5B78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could have gone better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08DAC-1E84-5B13-FA98-92709CD2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camera work itself could have gone better I should have used a tripod or phone mount to keep the camera still. I could have also chosen a better location for it but that was also my fault for not planning out the location better. I should have also used a better microphone as the audio is a bit too quiet.</a:t>
            </a:r>
          </a:p>
        </p:txBody>
      </p:sp>
    </p:spTree>
    <p:extLst>
      <p:ext uri="{BB962C8B-B14F-4D97-AF65-F5344CB8AC3E}">
        <p14:creationId xmlns:p14="http://schemas.microsoft.com/office/powerpoint/2010/main" val="397112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1CD6D-B7BD-6D73-2B77-953A210E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C0A9A-B555-9206-EF6B-C876CCB5C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Overall it didn’t come out too bad but could have gone better the main things I would change next time is planning location and equipment better. This would have made it feel better and more like a mockumentary not just a bunch of jokes thrown in with talks about </a:t>
            </a:r>
            <a:r>
              <a:rPr lang="en-US"/>
              <a:t>gaming communities.</a:t>
            </a:r>
          </a:p>
        </p:txBody>
      </p:sp>
    </p:spTree>
    <p:extLst>
      <p:ext uri="{BB962C8B-B14F-4D97-AF65-F5344CB8AC3E}">
        <p14:creationId xmlns:p14="http://schemas.microsoft.com/office/powerpoint/2010/main" val="137307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181</Words>
  <Application>Microsoft Macintosh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Reflection</vt:lpstr>
      <vt:lpstr>What went well</vt:lpstr>
      <vt:lpstr>What could have gone better </vt:lpstr>
      <vt:lpstr>overall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</dc:title>
  <dc:creator>Microsoft Office User</dc:creator>
  <cp:lastModifiedBy>Microsoft Office User</cp:lastModifiedBy>
  <cp:revision>1</cp:revision>
  <dcterms:created xsi:type="dcterms:W3CDTF">2023-05-25T15:20:24Z</dcterms:created>
  <dcterms:modified xsi:type="dcterms:W3CDTF">2023-05-25T15:28:22Z</dcterms:modified>
</cp:coreProperties>
</file>