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C38F5-EC27-446B-886D-9AD5258FDE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A554F4-C463-F499-9234-0FD0D99F83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DAC4B-F470-BF72-D1AA-071B55D6F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C921-19F9-D843-84BD-5533B60DCCA5}" type="datetimeFigureOut">
              <a:rPr lang="en-US" smtClean="0"/>
              <a:t>5/25/23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1E6C5E-0091-157F-11AB-0C4C4CD06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8F9CA-ED63-BABA-2FB4-02BC098C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408A-70FA-C94E-BF26-0BAB79D6F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38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E4156-A78C-7A2C-1F8C-676E58976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1B11ED-BD7B-B430-EF74-CC7626BCB9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C14EB-D79E-0699-26FE-949BCA29E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C921-19F9-D843-84BD-5533B60DCCA5}" type="datetimeFigureOut">
              <a:rPr lang="en-US" smtClean="0"/>
              <a:t>5/25/23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77B9B-43E5-856C-CBF9-994FF98B0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25161-4A30-ECB5-4116-1CB09C290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408A-70FA-C94E-BF26-0BAB79D6F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14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2023C1-F02A-E3CE-2462-1D086B806B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FA7728-CEC7-D0FC-0B66-FB0A0DA51C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D2EC6-3F4C-0D34-46C2-CB17701E3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C921-19F9-D843-84BD-5533B60DCCA5}" type="datetimeFigureOut">
              <a:rPr lang="en-US" smtClean="0"/>
              <a:t>5/25/23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6F00D-0C76-C11C-F45C-DCB57039A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03985-E5E4-A136-C459-2D4B54CA3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408A-70FA-C94E-BF26-0BAB79D6F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31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979BA-80AB-EA59-4DCD-F3F477883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A9B4F-EA50-1CDE-B6ED-CB2C8C353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A528A-67AC-2421-6BD0-E734F5D33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C921-19F9-D843-84BD-5533B60DCCA5}" type="datetimeFigureOut">
              <a:rPr lang="en-US" smtClean="0"/>
              <a:t>5/25/23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0834C-6596-ED58-B711-B0C568AE0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69074-7693-2853-0221-DF3E1F5FD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408A-70FA-C94E-BF26-0BAB79D6F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22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CAA1F-7C95-F991-67E4-FA840C6CC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DCA139-9541-95E2-62E6-81533D8F5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6639D-236A-E9A7-8FBB-E8E6207A2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C921-19F9-D843-84BD-5533B60DCCA5}" type="datetimeFigureOut">
              <a:rPr lang="en-US" smtClean="0"/>
              <a:t>5/25/23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256F0-31D2-AEAD-1B65-31BB92878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63E0D-A79C-1C52-9F93-18AD02DCF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408A-70FA-C94E-BF26-0BAB79D6F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246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549D0-A3CC-D75B-3AF0-317470451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FBC8D-8396-C138-F6B9-8BC438A98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46AE99-2652-8458-D87D-5031A98EE7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4BC84D-8A19-2C94-EFD3-0B2ECFDEF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C921-19F9-D843-84BD-5533B60DCCA5}" type="datetimeFigureOut">
              <a:rPr lang="en-US" smtClean="0"/>
              <a:t>5/25/23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09374C-2887-874F-BAF2-97598D5B0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B12F9E-A433-5D03-FF62-F1E47E633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408A-70FA-C94E-BF26-0BAB79D6F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3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B8682-C698-C24C-3356-FC9834A21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A04387-A7EF-A01F-18DB-00B831FF4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FB729-4FF2-8F1B-80F6-9D45D4DB46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E0C14C-43D6-18C2-3833-0D239B8F6D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BDE5A8-2046-2BC1-42FB-CA03F5260D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C53F33-7A70-E7A7-E7F9-A4CEB2CB9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C921-19F9-D843-84BD-5533B60DCCA5}" type="datetimeFigureOut">
              <a:rPr lang="en-US" smtClean="0"/>
              <a:t>5/25/23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DB5400-2DD0-0895-E750-6487BECF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212201-D643-74EC-1C17-F978D1D0C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408A-70FA-C94E-BF26-0BAB79D6F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72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24E2C-350D-8B91-E16F-50C3542E5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F2C388-DABF-3AA3-C6A7-208F63A57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C921-19F9-D843-84BD-5533B60DCCA5}" type="datetimeFigureOut">
              <a:rPr lang="en-US" smtClean="0"/>
              <a:t>5/25/23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8B44D3-954B-790B-CC21-DA4E231B7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377634-0DFE-DCA0-01AC-2813B4B25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408A-70FA-C94E-BF26-0BAB79D6F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89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6815CD-2DD3-E1E6-807B-1E1E96FD1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C921-19F9-D843-84BD-5533B60DCCA5}" type="datetimeFigureOut">
              <a:rPr lang="en-US" smtClean="0"/>
              <a:t>5/25/23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FD3FB8-C97F-0B22-F7B3-4869C01C7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AABA67-C58F-40F5-0A98-FF6EC6DAB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408A-70FA-C94E-BF26-0BAB79D6F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3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21C2F-6311-AAEC-0729-040B83C30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F4C83-863F-B3DB-299D-99D2DB49B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E7C310-BF32-5F18-6988-EF25D86918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4BD601-B961-B102-84ED-12A1847DB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C921-19F9-D843-84BD-5533B60DCCA5}" type="datetimeFigureOut">
              <a:rPr lang="en-US" smtClean="0"/>
              <a:t>5/25/23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14566-EFE6-6DDB-7CA6-6D7EC0F2C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FBBAE2-BF72-DC98-A1F6-0CCBA5EDA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408A-70FA-C94E-BF26-0BAB79D6F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43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70BE8-02E9-38E1-A4E0-37230520A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AC5C07-5ACC-D479-28D4-555A0DC01F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9C3212-8F23-A161-3942-1217F07B73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2D18CF-9723-4F22-9A56-B768FEFCF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C921-19F9-D843-84BD-5533B60DCCA5}" type="datetimeFigureOut">
              <a:rPr lang="en-US" smtClean="0"/>
              <a:t>5/25/23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2B7B39-AE80-BF97-161D-B90C719A0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68C9D8-6899-C7B5-E9B0-923C8E2DE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408A-70FA-C94E-BF26-0BAB79D6F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5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C501BF-37F1-72C1-F29B-AB69A6FE1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BC820C-558B-05B4-644A-FDE1A2EC9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22F86-870C-02E4-DFAC-B0EF874FDC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5C921-19F9-D843-84BD-5533B60DCCA5}" type="datetimeFigureOut">
              <a:rPr lang="en-US" smtClean="0"/>
              <a:t>5/25/23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FCE6F-9490-C211-1CE6-CDFFF065AA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5FE88-FFCF-B652-7289-177CDFAEEF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2408A-70FA-C94E-BF26-0BAB79D6F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85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5BCB5-D855-F498-9B47-D581850BCF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8A3E7-A2E0-A03F-D277-AB4D4490CA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52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DE8EF-EDCF-E1F4-F66D-1788923B9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11F8C-57DA-E52A-A0EA-1C165D9DA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I'm going to be doing a mockumentary on the evolution of gaming and how its community has changed between the years. I have chosen this because its something I know a lot about as </a:t>
            </a:r>
            <a:r>
              <a:rPr lang="en-US" dirty="0" err="1"/>
              <a:t>ive</a:t>
            </a:r>
            <a:r>
              <a:rPr lang="en-US" dirty="0"/>
              <a:t> grown up with the changing communities.</a:t>
            </a:r>
          </a:p>
        </p:txBody>
      </p:sp>
    </p:spTree>
    <p:extLst>
      <p:ext uri="{BB962C8B-B14F-4D97-AF65-F5344CB8AC3E}">
        <p14:creationId xmlns:p14="http://schemas.microsoft.com/office/powerpoint/2010/main" val="2644213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329AF-B1E7-8334-D2D1-EB3947A9B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59637-A23C-3D63-59F5-323A541E0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I'm going to be doing this in a mockumentary stye video I will also be using Numaan Maroof in my documentary this is to act as a back and forth comedy. I have chosen him because he has also grown up with different genres of communities .</a:t>
            </a:r>
          </a:p>
        </p:txBody>
      </p:sp>
    </p:spTree>
    <p:extLst>
      <p:ext uri="{BB962C8B-B14F-4D97-AF65-F5344CB8AC3E}">
        <p14:creationId xmlns:p14="http://schemas.microsoft.com/office/powerpoint/2010/main" val="2755023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778DA-FC05-EC87-6EC6-B18AE3155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audience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B318E-DEC6-DAD6-B87D-58B03CAEB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My target audience is people between the ages of 18-20 as this age range will have experienced he topics we are going </a:t>
            </a:r>
            <a:r>
              <a:rPr lang="en-US"/>
              <a:t>to be </a:t>
            </a:r>
            <a:r>
              <a:rPr lang="en-US" dirty="0"/>
              <a:t>talking about and hopefully I will be able to bring back some nostalgia to this age range as I myself know what its like to look back on the older days </a:t>
            </a:r>
            <a:r>
              <a:rPr lang="en-US"/>
              <a:t>of gaming.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521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154</Words>
  <Application>Microsoft Macintosh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proposal</vt:lpstr>
      <vt:lpstr>what</vt:lpstr>
      <vt:lpstr>how</vt:lpstr>
      <vt:lpstr>Target audience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</dc:title>
  <dc:creator>Microsoft Office User</dc:creator>
  <cp:lastModifiedBy>Microsoft Office User</cp:lastModifiedBy>
  <cp:revision>1</cp:revision>
  <dcterms:created xsi:type="dcterms:W3CDTF">2023-05-25T14:53:21Z</dcterms:created>
  <dcterms:modified xsi:type="dcterms:W3CDTF">2023-05-25T15:20:05Z</dcterms:modified>
</cp:coreProperties>
</file>