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405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B89CB42C-D537-144B-B25A-3076E2BDCA4F}" type="datetimeFigureOut">
              <a:rPr lang="en-US" smtClean="0"/>
              <a:t>5/27/22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1E2D5A67-086E-0745-BA67-7E7891991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292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CB42C-D537-144B-B25A-3076E2BDCA4F}" type="datetimeFigureOut">
              <a:rPr lang="en-US" smtClean="0"/>
              <a:t>5/27/22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5A67-086E-0745-BA67-7E7891991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27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89CB42C-D537-144B-B25A-3076E2BDCA4F}" type="datetimeFigureOut">
              <a:rPr lang="en-US" smtClean="0"/>
              <a:t>5/27/22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1E2D5A67-086E-0745-BA67-7E7891991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666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CB42C-D537-144B-B25A-3076E2BDCA4F}" type="datetimeFigureOut">
              <a:rPr lang="en-US" smtClean="0"/>
              <a:t>5/27/22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5A67-086E-0745-BA67-7E7891991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150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89CB42C-D537-144B-B25A-3076E2BDCA4F}" type="datetimeFigureOut">
              <a:rPr lang="en-US" smtClean="0"/>
              <a:t>5/27/22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1E2D5A67-086E-0745-BA67-7E7891991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575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89CB42C-D537-144B-B25A-3076E2BDCA4F}" type="datetimeFigureOut">
              <a:rPr lang="en-US" smtClean="0"/>
              <a:t>5/27/22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1E2D5A67-086E-0745-BA67-7E7891991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86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89CB42C-D537-144B-B25A-3076E2BDCA4F}" type="datetimeFigureOut">
              <a:rPr lang="en-US" smtClean="0"/>
              <a:t>5/27/22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1E2D5A67-086E-0745-BA67-7E7891991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342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CB42C-D537-144B-B25A-3076E2BDCA4F}" type="datetimeFigureOut">
              <a:rPr lang="en-US" smtClean="0"/>
              <a:t>5/27/22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5A67-086E-0745-BA67-7E7891991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608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89CB42C-D537-144B-B25A-3076E2BDCA4F}" type="datetimeFigureOut">
              <a:rPr lang="en-US" smtClean="0"/>
              <a:t>5/27/22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1E2D5A67-086E-0745-BA67-7E7891991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95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CB42C-D537-144B-B25A-3076E2BDCA4F}" type="datetimeFigureOut">
              <a:rPr lang="en-US" smtClean="0"/>
              <a:t>5/27/22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5A67-086E-0745-BA67-7E7891991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026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89CB42C-D537-144B-B25A-3076E2BDCA4F}" type="datetimeFigureOut">
              <a:rPr lang="en-US" smtClean="0"/>
              <a:t>5/27/22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1E2D5A67-086E-0745-BA67-7E7891991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520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CB42C-D537-144B-B25A-3076E2BDCA4F}" type="datetimeFigureOut">
              <a:rPr lang="en-US" smtClean="0"/>
              <a:t>5/27/22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D5A67-086E-0745-BA67-7E7891991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64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31D9F-9538-A40E-12B5-CDE1FC7CF2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Skills and knowledge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A652F5-2A08-F488-05F8-0F94C7ABAD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7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47744-1827-C63F-34E8-B5F672A38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 audience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09D20-8001-F32C-DB4E-C4F90343D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My target is 16-24 year </a:t>
            </a:r>
            <a:r>
              <a:rPr lang="en-US" dirty="0" err="1"/>
              <a:t>olds</a:t>
            </a:r>
            <a:r>
              <a:rPr lang="en-US" dirty="0"/>
              <a:t> that are interested in mythology, animals and video games. this is because I believe this is the majority of people that would be interested in my project. My audience is both male and female and is not tailored to one or the other.</a:t>
            </a:r>
          </a:p>
        </p:txBody>
      </p:sp>
    </p:spTree>
    <p:extLst>
      <p:ext uri="{BB962C8B-B14F-4D97-AF65-F5344CB8AC3E}">
        <p14:creationId xmlns:p14="http://schemas.microsoft.com/office/powerpoint/2010/main" val="989583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DC4F7-BF9C-2A69-B678-170E3557A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skills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82FE2-19B3-00CA-AF71-56FA95A50B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 have basic skills in photoshop. I have used the lightbox and google. I used the lightbox to trace my picture and then scanned it in to photoshop. On photoshop I used the magic wand tool to separate each piece of my project. I then used the brushes to add detail on each piece </a:t>
            </a:r>
            <a:r>
              <a:rPr lang="en-US" dirty="0" err="1"/>
              <a:t>indivudialy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01064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F022C-71E8-D282-94A5-7634926C8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Knowledge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756329-5507-1894-6141-4C8C602D7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 had no previous knowledge of this software or tools before this course and had to learn as I went this proved challenging but I believe it has helped me a lot.</a:t>
            </a:r>
          </a:p>
        </p:txBody>
      </p:sp>
    </p:spTree>
    <p:extLst>
      <p:ext uri="{BB962C8B-B14F-4D97-AF65-F5344CB8AC3E}">
        <p14:creationId xmlns:p14="http://schemas.microsoft.com/office/powerpoint/2010/main" val="4292610632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{B81AB47C-F647-DE47-B005-22B5D3D62387}tf16401369</Template>
  <TotalTime>20</TotalTime>
  <Words>153</Words>
  <Application>Microsoft Macintosh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 Light</vt:lpstr>
      <vt:lpstr>Rockwell</vt:lpstr>
      <vt:lpstr>Wingdings</vt:lpstr>
      <vt:lpstr>Atlas</vt:lpstr>
      <vt:lpstr>Skills and knowledge</vt:lpstr>
      <vt:lpstr>Target audience</vt:lpstr>
      <vt:lpstr>skills</vt:lpstr>
      <vt:lpstr>Knowledge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Skills and knowledge</dc:title>
  <dc:creator>Microsoft Office User</dc:creator>
  <cp:lastModifiedBy>Microsoft Office User</cp:lastModifiedBy>
  <cp:revision>1</cp:revision>
  <dcterms:created xsi:type="dcterms:W3CDTF">2022-05-27T09:34:04Z</dcterms:created>
  <dcterms:modified xsi:type="dcterms:W3CDTF">2022-05-27T09:54:23Z</dcterms:modified>
</cp:coreProperties>
</file>