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6"/>
    <p:restoredTop sz="94674"/>
  </p:normalViewPr>
  <p:slideViewPr>
    <p:cSldViewPr snapToGrid="0" snapToObjects="1">
      <p:cViewPr varScale="1">
        <p:scale>
          <a:sx n="98" d="100"/>
          <a:sy n="98" d="100"/>
        </p:scale>
        <p:origin x="216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D2FB-6172-6140-9959-21B5358F115E}" type="datetimeFigureOut">
              <a:rPr lang="en-US" smtClean="0"/>
              <a:t>5/27/22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95F7C335-310E-5948-80CE-A6C2B34D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754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D2FB-6172-6140-9959-21B5358F115E}" type="datetimeFigureOut">
              <a:rPr lang="en-US" smtClean="0"/>
              <a:t>5/27/22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95F7C335-310E-5948-80CE-A6C2B34D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9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D2FB-6172-6140-9959-21B5358F115E}" type="datetimeFigureOut">
              <a:rPr lang="en-US" smtClean="0"/>
              <a:t>5/27/22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95F7C335-310E-5948-80CE-A6C2B34D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75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D2FB-6172-6140-9959-21B5358F115E}" type="datetimeFigureOut">
              <a:rPr lang="en-US" smtClean="0"/>
              <a:t>5/27/22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5F7C335-310E-5948-80CE-A6C2B34D3643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5608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D2FB-6172-6140-9959-21B5358F115E}" type="datetimeFigureOut">
              <a:rPr lang="en-US" smtClean="0"/>
              <a:t>5/27/22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5F7C335-310E-5948-80CE-A6C2B34D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663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D2FB-6172-6140-9959-21B5358F115E}" type="datetimeFigureOut">
              <a:rPr lang="en-US" smtClean="0"/>
              <a:t>5/27/22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C335-310E-5948-80CE-A6C2B34D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957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D2FB-6172-6140-9959-21B5358F115E}" type="datetimeFigureOut">
              <a:rPr lang="en-US" smtClean="0"/>
              <a:t>5/27/22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C335-310E-5948-80CE-A6C2B34D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972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D2FB-6172-6140-9959-21B5358F115E}" type="datetimeFigureOut">
              <a:rPr lang="en-US" smtClean="0"/>
              <a:t>5/27/22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C335-310E-5948-80CE-A6C2B34D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473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255BD2FB-6172-6140-9959-21B5358F115E}" type="datetimeFigureOut">
              <a:rPr lang="en-US" smtClean="0"/>
              <a:t>5/27/22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95F7C335-310E-5948-80CE-A6C2B34D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87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D2FB-6172-6140-9959-21B5358F115E}" type="datetimeFigureOut">
              <a:rPr lang="en-US" smtClean="0"/>
              <a:t>5/27/22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C335-310E-5948-80CE-A6C2B34D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926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D2FB-6172-6140-9959-21B5358F115E}" type="datetimeFigureOut">
              <a:rPr lang="en-US" smtClean="0"/>
              <a:t>5/27/22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95F7C335-310E-5948-80CE-A6C2B34D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950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D2FB-6172-6140-9959-21B5358F115E}" type="datetimeFigureOut">
              <a:rPr lang="en-US" smtClean="0"/>
              <a:t>5/27/22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C335-310E-5948-80CE-A6C2B34D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139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D2FB-6172-6140-9959-21B5358F115E}" type="datetimeFigureOut">
              <a:rPr lang="en-US" smtClean="0"/>
              <a:t>5/27/22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C335-310E-5948-80CE-A6C2B34D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60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D2FB-6172-6140-9959-21B5358F115E}" type="datetimeFigureOut">
              <a:rPr lang="en-US" smtClean="0"/>
              <a:t>5/27/22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C335-310E-5948-80CE-A6C2B34D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961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D2FB-6172-6140-9959-21B5358F115E}" type="datetimeFigureOut">
              <a:rPr lang="en-US" smtClean="0"/>
              <a:t>5/27/22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C335-310E-5948-80CE-A6C2B34D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8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D2FB-6172-6140-9959-21B5358F115E}" type="datetimeFigureOut">
              <a:rPr lang="en-US" smtClean="0"/>
              <a:t>5/27/22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C335-310E-5948-80CE-A6C2B34D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840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D2FB-6172-6140-9959-21B5358F115E}" type="datetimeFigureOut">
              <a:rPr lang="en-US" smtClean="0"/>
              <a:t>5/27/22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C335-310E-5948-80CE-A6C2B34D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914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BD2FB-6172-6140-9959-21B5358F115E}" type="datetimeFigureOut">
              <a:rPr lang="en-US" smtClean="0"/>
              <a:t>5/27/22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7C335-310E-5948-80CE-A6C2B34D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6799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EEDF4-E440-4AA1-2499-EB4D780A5A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13 week Journal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B83FCF-205A-6DFF-9ECB-FC29756EBF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372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0E284-E099-DB44-C85D-DD49A2176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057D0-9BE1-FD7A-2780-0354BDBD3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week I ran into a bit of a block the segments of the creature aren’t joining up the way I had hoped ill have to redesign certain pieces.</a:t>
            </a:r>
          </a:p>
        </p:txBody>
      </p:sp>
    </p:spTree>
    <p:extLst>
      <p:ext uri="{BB962C8B-B14F-4D97-AF65-F5344CB8AC3E}">
        <p14:creationId xmlns:p14="http://schemas.microsoft.com/office/powerpoint/2010/main" val="2481037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381A9-2B8D-084E-0602-F90C82E3C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D327A-27D8-7BBE-FB81-AC2DB4AC7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Ive exchanged some of the old pieces for newly designed one and am liking the design more.</a:t>
            </a:r>
          </a:p>
        </p:txBody>
      </p:sp>
    </p:spTree>
    <p:extLst>
      <p:ext uri="{BB962C8B-B14F-4D97-AF65-F5344CB8AC3E}">
        <p14:creationId xmlns:p14="http://schemas.microsoft.com/office/powerpoint/2010/main" val="3373542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1CCB3-2138-4E82-AF2C-B58D15666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B602C-A91B-E474-E58E-E08F47981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main creature is complete now and ill have to get a background and information done now.</a:t>
            </a:r>
          </a:p>
        </p:txBody>
      </p:sp>
    </p:spTree>
    <p:extLst>
      <p:ext uri="{BB962C8B-B14F-4D97-AF65-F5344CB8AC3E}">
        <p14:creationId xmlns:p14="http://schemas.microsoft.com/office/powerpoint/2010/main" val="2465007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57224-B78C-36CB-8479-AD219B7A1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B3AAA-37B3-395F-557A-C45BEB4D5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Im</a:t>
            </a:r>
            <a:r>
              <a:rPr lang="en-US" dirty="0"/>
              <a:t> gathering evidence of work done now and finishing off a few final touches </a:t>
            </a:r>
          </a:p>
        </p:txBody>
      </p:sp>
    </p:spTree>
    <p:extLst>
      <p:ext uri="{BB962C8B-B14F-4D97-AF65-F5344CB8AC3E}">
        <p14:creationId xmlns:p14="http://schemas.microsoft.com/office/powerpoint/2010/main" val="2982025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32EAB-0423-CA85-1A65-E39EE5363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3D74B-DBD4-65B6-77B9-DB15DBC79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My evidence has been collected just need to upload and finish any </a:t>
            </a:r>
            <a:r>
              <a:rPr lang="en-US"/>
              <a:t>writing I need to do now.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070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76DD6-1D9C-468C-1399-0DBE1A00F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28773"/>
            <a:ext cx="10515600" cy="7186773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C00000"/>
                </a:solidFill>
              </a:rPr>
              <a:t>T</a:t>
            </a:r>
            <a:r>
              <a:rPr lang="en-US" sz="7200" dirty="0">
                <a:solidFill>
                  <a:srgbClr val="FF0000"/>
                </a:solidFill>
              </a:rPr>
              <a:t>h</a:t>
            </a:r>
            <a:r>
              <a:rPr lang="en-US" sz="7200" dirty="0">
                <a:solidFill>
                  <a:srgbClr val="FFC000"/>
                </a:solidFill>
              </a:rPr>
              <a:t>a</a:t>
            </a:r>
            <a:r>
              <a:rPr lang="en-US" sz="7200" dirty="0">
                <a:solidFill>
                  <a:srgbClr val="FFFF00"/>
                </a:solidFill>
              </a:rPr>
              <a:t>n</a:t>
            </a:r>
            <a:r>
              <a:rPr lang="en-US" sz="7200" dirty="0">
                <a:solidFill>
                  <a:srgbClr val="92D050"/>
                </a:solidFill>
              </a:rPr>
              <a:t>k</a:t>
            </a:r>
            <a:r>
              <a:rPr lang="en-US" sz="7200" dirty="0"/>
              <a:t> </a:t>
            </a:r>
            <a:r>
              <a:rPr lang="en-US" sz="7200" dirty="0">
                <a:solidFill>
                  <a:srgbClr val="00B050"/>
                </a:solidFill>
              </a:rPr>
              <a:t>y</a:t>
            </a:r>
            <a:r>
              <a:rPr lang="en-US" sz="7200" dirty="0">
                <a:solidFill>
                  <a:srgbClr val="00B0F0"/>
                </a:solidFill>
              </a:rPr>
              <a:t>o</a:t>
            </a:r>
            <a:r>
              <a:rPr lang="en-US" sz="7200" dirty="0">
                <a:solidFill>
                  <a:srgbClr val="0070C0"/>
                </a:solidFill>
              </a:rPr>
              <a:t>u</a:t>
            </a:r>
            <a:r>
              <a:rPr lang="en-US" sz="7200" dirty="0"/>
              <a:t> </a:t>
            </a:r>
            <a:r>
              <a:rPr lang="en-US" sz="7200" dirty="0">
                <a:solidFill>
                  <a:srgbClr val="002060"/>
                </a:solidFill>
              </a:rPr>
              <a:t>f</a:t>
            </a:r>
            <a:r>
              <a:rPr lang="en-US" sz="7200" dirty="0">
                <a:solidFill>
                  <a:srgbClr val="7030A0"/>
                </a:solidFill>
              </a:rPr>
              <a:t>o</a:t>
            </a:r>
            <a:r>
              <a:rPr lang="en-US" sz="7200" dirty="0">
                <a:solidFill>
                  <a:srgbClr val="C00000"/>
                </a:solidFill>
              </a:rPr>
              <a:t>r</a:t>
            </a:r>
            <a:r>
              <a:rPr lang="en-US" sz="7200" dirty="0"/>
              <a:t> </a:t>
            </a:r>
            <a:r>
              <a:rPr lang="en-US" sz="7200" dirty="0">
                <a:solidFill>
                  <a:srgbClr val="FF0000"/>
                </a:solidFill>
              </a:rPr>
              <a:t>r</a:t>
            </a:r>
            <a:r>
              <a:rPr lang="en-US" sz="7200" dirty="0">
                <a:solidFill>
                  <a:srgbClr val="FFC000"/>
                </a:solidFill>
              </a:rPr>
              <a:t>e</a:t>
            </a:r>
            <a:r>
              <a:rPr lang="en-US" sz="7200" dirty="0">
                <a:solidFill>
                  <a:srgbClr val="FFFF00"/>
                </a:solidFill>
              </a:rPr>
              <a:t>a</a:t>
            </a:r>
            <a:r>
              <a:rPr lang="en-US" sz="7200" dirty="0">
                <a:solidFill>
                  <a:srgbClr val="92D050"/>
                </a:solidFill>
              </a:rPr>
              <a:t>d</a:t>
            </a:r>
            <a:r>
              <a:rPr lang="en-US" sz="7200" dirty="0">
                <a:solidFill>
                  <a:srgbClr val="00B050"/>
                </a:solidFill>
              </a:rPr>
              <a:t>i</a:t>
            </a:r>
            <a:r>
              <a:rPr lang="en-US" sz="7200" dirty="0">
                <a:solidFill>
                  <a:srgbClr val="00B0F0"/>
                </a:solidFill>
              </a:rPr>
              <a:t>n</a:t>
            </a:r>
            <a:r>
              <a:rPr lang="en-US" sz="7200" dirty="0">
                <a:solidFill>
                  <a:srgbClr val="0070C0"/>
                </a:solidFill>
              </a:rPr>
              <a:t>g</a:t>
            </a:r>
            <a:r>
              <a:rPr lang="en-US" sz="7200" dirty="0">
                <a:solidFill>
                  <a:srgbClr val="FF0000"/>
                </a:solidFill>
              </a:rPr>
              <a:t> </a:t>
            </a:r>
            <a:r>
              <a:rPr lang="en-US" sz="7200" dirty="0">
                <a:solidFill>
                  <a:srgbClr val="7030A0"/>
                </a:solidFill>
                <a:sym typeface="Wingdings" pitchFamily="2" charset="2"/>
              </a:rPr>
              <a:t></a:t>
            </a:r>
            <a:endParaRPr lang="en-US" sz="7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278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CAF16-64B5-9EB5-6475-D6064AD8B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47C2F-1AF7-47CB-B4A8-872342CE9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week I did a mind map on ideas for my project I have a vague idea on what I want to do.</a:t>
            </a:r>
          </a:p>
        </p:txBody>
      </p:sp>
    </p:spTree>
    <p:extLst>
      <p:ext uri="{BB962C8B-B14F-4D97-AF65-F5344CB8AC3E}">
        <p14:creationId xmlns:p14="http://schemas.microsoft.com/office/powerpoint/2010/main" val="920484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50CA7-0200-53B9-C067-07FB273C5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65F88-2AEE-13C6-AB40-E1B5476BB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I started working on my pitch and proposal</a:t>
            </a:r>
          </a:p>
        </p:txBody>
      </p:sp>
    </p:spTree>
    <p:extLst>
      <p:ext uri="{BB962C8B-B14F-4D97-AF65-F5344CB8AC3E}">
        <p14:creationId xmlns:p14="http://schemas.microsoft.com/office/powerpoint/2010/main" val="3444665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0A968-43B1-B063-EA7A-CB089C262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B2439-4259-78FD-EDB8-5D3899F85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284622"/>
            <a:ext cx="9613861" cy="359931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 finished working on my pitch and proposal. I also started gather primary and secondary research. I hope it will go well.</a:t>
            </a:r>
          </a:p>
        </p:txBody>
      </p:sp>
    </p:spTree>
    <p:extLst>
      <p:ext uri="{BB962C8B-B14F-4D97-AF65-F5344CB8AC3E}">
        <p14:creationId xmlns:p14="http://schemas.microsoft.com/office/powerpoint/2010/main" val="2235257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5778F-EB17-E4E7-96D8-12FFD8120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D118E-D4B2-6153-39A5-B4E0BD5C0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I've been researching the inspirations and artists/games that created the dossiers I'm basing mine off I couldn’t find too much on them but I have some idea to what I want to do.</a:t>
            </a:r>
          </a:p>
        </p:txBody>
      </p:sp>
    </p:spTree>
    <p:extLst>
      <p:ext uri="{BB962C8B-B14F-4D97-AF65-F5344CB8AC3E}">
        <p14:creationId xmlns:p14="http://schemas.microsoft.com/office/powerpoint/2010/main" val="2312704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44E05-0C32-7E55-1F09-ED636EF76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8E3C5-8512-F458-23F5-4772932BA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week I started on my project and main piece I’ve printed out my skeleton piece and traced over it as well as scanned it in.</a:t>
            </a:r>
          </a:p>
        </p:txBody>
      </p:sp>
    </p:spTree>
    <p:extLst>
      <p:ext uri="{BB962C8B-B14F-4D97-AF65-F5344CB8AC3E}">
        <p14:creationId xmlns:p14="http://schemas.microsoft.com/office/powerpoint/2010/main" val="1931589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B5F86-A104-473A-12B3-2AC59AD3C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6CB4A2-76D2-2F1E-05F7-7FB910F3D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week ive been practicing some ideas for my creatures main design.</a:t>
            </a:r>
          </a:p>
        </p:txBody>
      </p:sp>
    </p:spTree>
    <p:extLst>
      <p:ext uri="{BB962C8B-B14F-4D97-AF65-F5344CB8AC3E}">
        <p14:creationId xmlns:p14="http://schemas.microsoft.com/office/powerpoint/2010/main" val="3609633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18EE8-63CE-ED58-7071-C903B1BCD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7DD8F-02DA-330B-2A2F-0CCD3BDC5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week ive been using elements from my practice into a piece and I kind of like the way it is coming together.</a:t>
            </a:r>
          </a:p>
        </p:txBody>
      </p:sp>
    </p:spTree>
    <p:extLst>
      <p:ext uri="{BB962C8B-B14F-4D97-AF65-F5344CB8AC3E}">
        <p14:creationId xmlns:p14="http://schemas.microsoft.com/office/powerpoint/2010/main" val="2738544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2E777-C5C2-373F-3CB5-D0CB95EC0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9C6C2-9CEA-9673-E00E-0577006AB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Ive been adding the pieces to the skeleton making them all join together and coming up with a name for this creature.</a:t>
            </a:r>
          </a:p>
        </p:txBody>
      </p:sp>
    </p:spTree>
    <p:extLst>
      <p:ext uri="{BB962C8B-B14F-4D97-AF65-F5344CB8AC3E}">
        <p14:creationId xmlns:p14="http://schemas.microsoft.com/office/powerpoint/2010/main" val="310360455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{D5AB4BAC-D449-4341-A593-74071D608E4C}tf10001057</Template>
  <TotalTime>148</TotalTime>
  <Words>314</Words>
  <Application>Microsoft Macintosh PowerPoint</Application>
  <PresentationFormat>Widescreen</PresentationFormat>
  <Paragraphs>28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Trebuchet MS</vt:lpstr>
      <vt:lpstr>Berlin</vt:lpstr>
      <vt:lpstr>13 week Journal</vt:lpstr>
      <vt:lpstr>Week 1</vt:lpstr>
      <vt:lpstr>Week 2</vt:lpstr>
      <vt:lpstr>Week 3</vt:lpstr>
      <vt:lpstr>Week 4</vt:lpstr>
      <vt:lpstr>Week 5</vt:lpstr>
      <vt:lpstr>Week 6</vt:lpstr>
      <vt:lpstr>Week 7</vt:lpstr>
      <vt:lpstr>Week 8</vt:lpstr>
      <vt:lpstr>Week 9</vt:lpstr>
      <vt:lpstr>Week 10</vt:lpstr>
      <vt:lpstr>Week 11</vt:lpstr>
      <vt:lpstr>Week 12</vt:lpstr>
      <vt:lpstr>Week 13</vt:lpstr>
      <vt:lpstr>Thank you for reading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 week Journal</dc:title>
  <dc:creator>Microsoft Office User</dc:creator>
  <cp:lastModifiedBy>Microsoft Office User</cp:lastModifiedBy>
  <cp:revision>2</cp:revision>
  <dcterms:created xsi:type="dcterms:W3CDTF">2022-05-27T12:29:22Z</dcterms:created>
  <dcterms:modified xsi:type="dcterms:W3CDTF">2022-05-27T16:11:06Z</dcterms:modified>
</cp:coreProperties>
</file>