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E80E-B7AD-4D37-85F6-1A57158B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0B4F8-2988-4EA7-A6A0-A143B046A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23D2D-03D4-4207-B6DF-9DBB8825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DBCE6-7101-4071-A98B-A37CD0B9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A9981-4B52-4006-9D2E-30CA868E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1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B0EE-4572-4601-A97E-BCD1D801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9C79C-B803-4AE6-9651-F544EBE55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EE080-AC6C-4837-AE4F-465C672F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CD5AC-08AD-4032-BC12-C4E17FCB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A3F6D-A81B-4613-B959-496CD9A4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15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1615C8-1442-4BE6-820E-5BD0DC92C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C9DFC-C122-4E05-841E-657B51130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D3C18-BCDC-4653-94D1-7FF68C66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4678-19C9-4758-BF6A-B4C18831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9ADE4-5F94-4A5D-8761-371125597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2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FBC16-67A1-47B2-A992-928BC26CF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176CE-5748-455E-918E-ACE8EFC4E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A9498-CFCA-4A4E-82D1-C38D36B8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79B72-8F74-4D4C-BD29-0152C472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449D0-ACB4-40D3-B27B-251C80A4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0B78-7A7C-4F96-B062-389D796CC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BAA37-FD5A-4B7D-831E-F5E9EAD0B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7ACE0-5593-4F82-BB04-0189CC3F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6855D-47E8-4050-9ECF-F7CF871A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33E06-98E0-439C-AA37-9A683FEF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66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DEEC-7AD5-40A3-8FF7-2FA3983D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27784-009F-4286-8385-803BF828B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401A8-EBEC-4381-8384-F3EE40389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C380B-B21E-4294-A448-25EDD835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C313F-2754-4C03-BBDD-2CD98904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7BC00-B9EB-4652-8E44-ED5D958A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9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D207E-DDA3-4DB9-9259-C93E35997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FDC37-6CA2-47EC-BCCF-68BDEFA13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07E2F-0B9F-4025-B898-B175EE791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888DAF-3A28-4746-B7ED-BE5B6B792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7FD08-260B-4751-A186-0B978B7FA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CB888-9A90-4661-8429-4A7B4BD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203029-4BE9-4145-931C-DDAEA78D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3532BF-B26C-40F9-B687-821F5A9E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1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B2E00-7F72-4FDC-9730-7F0F5FB0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8DE61-9368-49B5-A8E2-0575D961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C1C97-9FD2-43A7-8C22-B114F47E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B847D-934A-4A35-8F55-46909751A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20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5918F7-3B00-41B0-B902-E720B449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FCF5B-20D3-4012-82C8-9226F5FE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0498F-2659-45BE-B1ED-4A32D832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37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11A6-0258-4ABC-A4E5-AAD125CAB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14702-6CF8-4BF5-B8A1-88FDDE14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C574E-2AEB-4A60-A978-7B931A177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4F1AD-3C80-48F9-8B0D-72E643E7F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138F9-B91A-4191-85DD-45A6B122E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0478F-38ED-41CD-AFA2-1FA7DF79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7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DD16-946A-4C8E-BCCA-BB6B37A8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F5A5EE-005C-498C-942C-40646C269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4FF16-031A-4E61-9FA3-B4BD0B0C7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9E248-EF76-463B-84A1-19593D1C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AFB1C-6C2E-496F-85E8-C9575ECFD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43997-B8DF-458C-97BC-0A2ABEA7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0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22FBBF-4C66-4065-A6A5-02685F054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BD6D2-6A73-4DA3-9019-E296D3AEF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66ED7-58C0-40C5-8446-0137BECA6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78004-F9BC-4390-A75A-73C47CA602A6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3D84-59E3-4E8C-8957-BFF220965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82F07-33EF-40D0-B195-DBDA65304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7097-EB83-45FA-AE31-F10E876D8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82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C6F3-F294-4D03-BB26-809E191D9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Equipment list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B5B75-ADE5-48E6-991C-97489A66E5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0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25757-8049-455C-9FB4-2B1C1C022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2338"/>
            <a:ext cx="10515600" cy="5824625"/>
          </a:xfrm>
        </p:spPr>
        <p:txBody>
          <a:bodyPr/>
          <a:lstStyle/>
          <a:p>
            <a:r>
              <a:rPr lang="en-GB" dirty="0"/>
              <a:t>2 cameras for recording and for backup</a:t>
            </a:r>
          </a:p>
          <a:p>
            <a:r>
              <a:rPr lang="en-GB" dirty="0"/>
              <a:t>1  boom mic for sound recording</a:t>
            </a:r>
          </a:p>
          <a:p>
            <a:r>
              <a:rPr lang="en-GB" dirty="0"/>
              <a:t>a zoom</a:t>
            </a:r>
          </a:p>
          <a:p>
            <a:r>
              <a:rPr lang="en-GB" dirty="0"/>
              <a:t>Red head? Or any other </a:t>
            </a:r>
            <a:r>
              <a:rPr lang="en-GB"/>
              <a:t>lighting equipment</a:t>
            </a:r>
            <a:endParaRPr lang="en-GB" dirty="0"/>
          </a:p>
          <a:p>
            <a:r>
              <a:rPr lang="en-GB" dirty="0"/>
              <a:t>1 mac to edit the short film</a:t>
            </a:r>
          </a:p>
          <a:p>
            <a:r>
              <a:rPr lang="en-GB" dirty="0"/>
              <a:t>1 tripod for steady shots</a:t>
            </a:r>
          </a:p>
          <a:p>
            <a:r>
              <a:rPr lang="en-GB" dirty="0"/>
              <a:t>Some white paper to bounce lighting/ an actual bounce</a:t>
            </a:r>
          </a:p>
          <a:p>
            <a:r>
              <a:rPr lang="en-GB" dirty="0"/>
              <a:t>Software to edit the film</a:t>
            </a:r>
          </a:p>
        </p:txBody>
      </p:sp>
    </p:spTree>
    <p:extLst>
      <p:ext uri="{BB962C8B-B14F-4D97-AF65-F5344CB8AC3E}">
        <p14:creationId xmlns:p14="http://schemas.microsoft.com/office/powerpoint/2010/main" val="2925928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Equipment list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 list</dc:title>
  <dc:creator>Jacob McNulty (Student)</dc:creator>
  <cp:lastModifiedBy>Jacob McNulty (Student)</cp:lastModifiedBy>
  <cp:revision>1</cp:revision>
  <dcterms:created xsi:type="dcterms:W3CDTF">2021-10-20T10:11:37Z</dcterms:created>
  <dcterms:modified xsi:type="dcterms:W3CDTF">2021-10-20T10:11:45Z</dcterms:modified>
</cp:coreProperties>
</file>