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75A84-5508-4E01-AA19-09766D681835}" v="336" dt="2022-03-21T09:15:28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96"/>
    <p:restoredTop sz="96405"/>
  </p:normalViewPr>
  <p:slideViewPr>
    <p:cSldViewPr snapToGrid="0" snapToObjects="1">
      <p:cViewPr varScale="1">
        <p:scale>
          <a:sx n="229" d="100"/>
          <a:sy n="229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an Rhodes (Student)" userId="S::10607304@bradfordcollege.ac.uk::9197f47b-e5b9-490a-9e65-37214fa3d5bb" providerId="AD" clId="Web-{FB475A84-5508-4E01-AA19-09766D681835}"/>
    <pc:docChg chg="addSld modSld">
      <pc:chgData name="Kieran Rhodes (Student)" userId="S::10607304@bradfordcollege.ac.uk::9197f47b-e5b9-490a-9e65-37214fa3d5bb" providerId="AD" clId="Web-{FB475A84-5508-4E01-AA19-09766D681835}" dt="2022-03-21T09:15:28.108" v="204" actId="20577"/>
      <pc:docMkLst>
        <pc:docMk/>
      </pc:docMkLst>
      <pc:sldChg chg="addSp modSp mod setBg">
        <pc:chgData name="Kieran Rhodes (Student)" userId="S::10607304@bradfordcollege.ac.uk::9197f47b-e5b9-490a-9e65-37214fa3d5bb" providerId="AD" clId="Web-{FB475A84-5508-4E01-AA19-09766D681835}" dt="2022-03-21T09:00:05.540" v="63" actId="20577"/>
        <pc:sldMkLst>
          <pc:docMk/>
          <pc:sldMk cId="2725570715" sldId="258"/>
        </pc:sldMkLst>
        <pc:spChg chg="mod">
          <ac:chgData name="Kieran Rhodes (Student)" userId="S::10607304@bradfordcollege.ac.uk::9197f47b-e5b9-490a-9e65-37214fa3d5bb" providerId="AD" clId="Web-{FB475A84-5508-4E01-AA19-09766D681835}" dt="2022-03-21T09:00:05.540" v="63" actId="20577"/>
          <ac:spMkLst>
            <pc:docMk/>
            <pc:sldMk cId="2725570715" sldId="258"/>
            <ac:spMk id="2" creationId="{8BBC74CF-0A9D-444A-98B9-479C8DFED0C1}"/>
          </ac:spMkLst>
        </pc:spChg>
        <pc:grpChg chg="add">
          <ac:chgData name="Kieran Rhodes (Student)" userId="S::10607304@bradfordcollege.ac.uk::9197f47b-e5b9-490a-9e65-37214fa3d5bb" providerId="AD" clId="Web-{FB475A84-5508-4E01-AA19-09766D681835}" dt="2022-03-21T08:59:41.289" v="59"/>
          <ac:grpSpMkLst>
            <pc:docMk/>
            <pc:sldMk cId="2725570715" sldId="258"/>
            <ac:grpSpMk id="11" creationId="{77323988-68C0-4B0D-8286-8DE080092668}"/>
          </ac:grpSpMkLst>
        </pc:grpChg>
        <pc:picChg chg="mod ord">
          <ac:chgData name="Kieran Rhodes (Student)" userId="S::10607304@bradfordcollege.ac.uk::9197f47b-e5b9-490a-9e65-37214fa3d5bb" providerId="AD" clId="Web-{FB475A84-5508-4E01-AA19-09766D681835}" dt="2022-03-21T08:59:41.289" v="59"/>
          <ac:picMkLst>
            <pc:docMk/>
            <pc:sldMk cId="2725570715" sldId="258"/>
            <ac:picMk id="4" creationId="{F699BD81-3D83-CF43-A8C7-40E83467A666}"/>
          </ac:picMkLst>
        </pc:picChg>
        <pc:picChg chg="mod">
          <ac:chgData name="Kieran Rhodes (Student)" userId="S::10607304@bradfordcollege.ac.uk::9197f47b-e5b9-490a-9e65-37214fa3d5bb" providerId="AD" clId="Web-{FB475A84-5508-4E01-AA19-09766D681835}" dt="2022-03-21T08:59:41.289" v="59"/>
          <ac:picMkLst>
            <pc:docMk/>
            <pc:sldMk cId="2725570715" sldId="258"/>
            <ac:picMk id="5" creationId="{AC942813-EE8A-CE4B-922A-2C4A58834AE0}"/>
          </ac:picMkLst>
        </pc:picChg>
        <pc:picChg chg="mod ord">
          <ac:chgData name="Kieran Rhodes (Student)" userId="S::10607304@bradfordcollege.ac.uk::9197f47b-e5b9-490a-9e65-37214fa3d5bb" providerId="AD" clId="Web-{FB475A84-5508-4E01-AA19-09766D681835}" dt="2022-03-21T08:59:41.289" v="59"/>
          <ac:picMkLst>
            <pc:docMk/>
            <pc:sldMk cId="2725570715" sldId="258"/>
            <ac:picMk id="6" creationId="{82044D75-990C-9248-A9F8-1D682053A039}"/>
          </ac:picMkLst>
        </pc:picChg>
        <pc:cxnChg chg="add">
          <ac:chgData name="Kieran Rhodes (Student)" userId="S::10607304@bradfordcollege.ac.uk::9197f47b-e5b9-490a-9e65-37214fa3d5bb" providerId="AD" clId="Web-{FB475A84-5508-4E01-AA19-09766D681835}" dt="2022-03-21T08:59:41.289" v="59"/>
          <ac:cxnSpMkLst>
            <pc:docMk/>
            <pc:sldMk cId="2725570715" sldId="258"/>
            <ac:cxnSpMk id="17" creationId="{C68D0762-2AD1-4A2A-AAB1-29818A94333C}"/>
          </ac:cxnSpMkLst>
        </pc:cxnChg>
      </pc:sldChg>
      <pc:sldChg chg="addSp delSp modSp mod setBg">
        <pc:chgData name="Kieran Rhodes (Student)" userId="S::10607304@bradfordcollege.ac.uk::9197f47b-e5b9-490a-9e65-37214fa3d5bb" providerId="AD" clId="Web-{FB475A84-5508-4E01-AA19-09766D681835}" dt="2022-03-21T08:58:40.475" v="57" actId="1076"/>
        <pc:sldMkLst>
          <pc:docMk/>
          <pc:sldMk cId="824040970" sldId="259"/>
        </pc:sldMkLst>
        <pc:spChg chg="mod">
          <ac:chgData name="Kieran Rhodes (Student)" userId="S::10607304@bradfordcollege.ac.uk::9197f47b-e5b9-490a-9e65-37214fa3d5bb" providerId="AD" clId="Web-{FB475A84-5508-4E01-AA19-09766D681835}" dt="2022-03-21T08:58:40.475" v="57" actId="1076"/>
          <ac:spMkLst>
            <pc:docMk/>
            <pc:sldMk cId="824040970" sldId="259"/>
            <ac:spMk id="3" creationId="{228207A1-B52A-4042-BB4C-6D38BD517376}"/>
          </ac:spMkLst>
        </pc:spChg>
        <pc:spChg chg="add del">
          <ac:chgData name="Kieran Rhodes (Student)" userId="S::10607304@bradfordcollege.ac.uk::9197f47b-e5b9-490a-9e65-37214fa3d5bb" providerId="AD" clId="Web-{FB475A84-5508-4E01-AA19-09766D681835}" dt="2022-03-21T08:57:19.364" v="48"/>
          <ac:spMkLst>
            <pc:docMk/>
            <pc:sldMk cId="824040970" sldId="259"/>
            <ac:spMk id="16" creationId="{7E61F402-3445-458A-9A2B-D28FD288390C}"/>
          </ac:spMkLst>
        </pc:spChg>
        <pc:spChg chg="add">
          <ac:chgData name="Kieran Rhodes (Student)" userId="S::10607304@bradfordcollege.ac.uk::9197f47b-e5b9-490a-9e65-37214fa3d5bb" providerId="AD" clId="Web-{FB475A84-5508-4E01-AA19-09766D681835}" dt="2022-03-21T08:57:46.974" v="51"/>
          <ac:spMkLst>
            <pc:docMk/>
            <pc:sldMk cId="824040970" sldId="259"/>
            <ac:spMk id="31" creationId="{7E61F402-3445-458A-9A2B-D28FD288390C}"/>
          </ac:spMkLst>
        </pc:spChg>
        <pc:grpChg chg="add del">
          <ac:chgData name="Kieran Rhodes (Student)" userId="S::10607304@bradfordcollege.ac.uk::9197f47b-e5b9-490a-9e65-37214fa3d5bb" providerId="AD" clId="Web-{FB475A84-5508-4E01-AA19-09766D681835}" dt="2022-03-21T08:57:19.364" v="48"/>
          <ac:grpSpMkLst>
            <pc:docMk/>
            <pc:sldMk cId="824040970" sldId="259"/>
            <ac:grpSpMk id="8" creationId="{3F6D81C7-B083-478E-82FE-089A8CB72EB8}"/>
          </ac:grpSpMkLst>
        </pc:grpChg>
        <pc:grpChg chg="add del">
          <ac:chgData name="Kieran Rhodes (Student)" userId="S::10607304@bradfordcollege.ac.uk::9197f47b-e5b9-490a-9e65-37214fa3d5bb" providerId="AD" clId="Web-{FB475A84-5508-4E01-AA19-09766D681835}" dt="2022-03-21T08:57:19.364" v="48"/>
          <ac:grpSpMkLst>
            <pc:docMk/>
            <pc:sldMk cId="824040970" sldId="259"/>
            <ac:grpSpMk id="18" creationId="{A673C096-95AE-4644-B76C-1DF1B667DC44}"/>
          </ac:grpSpMkLst>
        </pc:grpChg>
        <pc:grpChg chg="add del">
          <ac:chgData name="Kieran Rhodes (Student)" userId="S::10607304@bradfordcollege.ac.uk::9197f47b-e5b9-490a-9e65-37214fa3d5bb" providerId="AD" clId="Web-{FB475A84-5508-4E01-AA19-09766D681835}" dt="2022-03-21T08:57:46.911" v="50"/>
          <ac:grpSpMkLst>
            <pc:docMk/>
            <pc:sldMk cId="824040970" sldId="259"/>
            <ac:grpSpMk id="26" creationId="{3F6D81C7-B083-478E-82FE-089A8CB72EB8}"/>
          </ac:grpSpMkLst>
        </pc:grpChg>
        <pc:grpChg chg="add">
          <ac:chgData name="Kieran Rhodes (Student)" userId="S::10607304@bradfordcollege.ac.uk::9197f47b-e5b9-490a-9e65-37214fa3d5bb" providerId="AD" clId="Web-{FB475A84-5508-4E01-AA19-09766D681835}" dt="2022-03-21T08:57:46.974" v="51"/>
          <ac:grpSpMkLst>
            <pc:docMk/>
            <pc:sldMk cId="824040970" sldId="259"/>
            <ac:grpSpMk id="29" creationId="{3F6D81C7-B083-478E-82FE-089A8CB72EB8}"/>
          </ac:grpSpMkLst>
        </pc:grpChg>
        <pc:grpChg chg="add">
          <ac:chgData name="Kieran Rhodes (Student)" userId="S::10607304@bradfordcollege.ac.uk::9197f47b-e5b9-490a-9e65-37214fa3d5bb" providerId="AD" clId="Web-{FB475A84-5508-4E01-AA19-09766D681835}" dt="2022-03-21T08:57:46.974" v="51"/>
          <ac:grpSpMkLst>
            <pc:docMk/>
            <pc:sldMk cId="824040970" sldId="259"/>
            <ac:grpSpMk id="32" creationId="{A673C096-95AE-4644-B76C-1DF1B667DC44}"/>
          </ac:grpSpMkLst>
        </pc:grpChg>
        <pc:picChg chg="add mod">
          <ac:chgData name="Kieran Rhodes (Student)" userId="S::10607304@bradfordcollege.ac.uk::9197f47b-e5b9-490a-9e65-37214fa3d5bb" providerId="AD" clId="Web-{FB475A84-5508-4E01-AA19-09766D681835}" dt="2022-03-21T08:57:46.974" v="51"/>
          <ac:picMkLst>
            <pc:docMk/>
            <pc:sldMk cId="824040970" sldId="259"/>
            <ac:picMk id="2" creationId="{AAC10859-BDDA-4D0C-8BE6-55412C6E8C0F}"/>
          </ac:picMkLst>
        </pc:picChg>
        <pc:cxnChg chg="add del">
          <ac:chgData name="Kieran Rhodes (Student)" userId="S::10607304@bradfordcollege.ac.uk::9197f47b-e5b9-490a-9e65-37214fa3d5bb" providerId="AD" clId="Web-{FB475A84-5508-4E01-AA19-09766D681835}" dt="2022-03-21T08:57:19.364" v="48"/>
          <ac:cxnSpMkLst>
            <pc:docMk/>
            <pc:sldMk cId="824040970" sldId="259"/>
            <ac:cxnSpMk id="14" creationId="{F06B54F2-CD11-4359-A7D6-DA7C76C091A6}"/>
          </ac:cxnSpMkLst>
        </pc:cxnChg>
        <pc:cxnChg chg="add del">
          <ac:chgData name="Kieran Rhodes (Student)" userId="S::10607304@bradfordcollege.ac.uk::9197f47b-e5b9-490a-9e65-37214fa3d5bb" providerId="AD" clId="Web-{FB475A84-5508-4E01-AA19-09766D681835}" dt="2022-03-21T08:57:19.364" v="48"/>
          <ac:cxnSpMkLst>
            <pc:docMk/>
            <pc:sldMk cId="824040970" sldId="259"/>
            <ac:cxnSpMk id="24" creationId="{2BE880E9-2B86-4CDB-B5B7-308745CDD19D}"/>
          </ac:cxnSpMkLst>
        </pc:cxnChg>
        <pc:cxnChg chg="add del">
          <ac:chgData name="Kieran Rhodes (Student)" userId="S::10607304@bradfordcollege.ac.uk::9197f47b-e5b9-490a-9e65-37214fa3d5bb" providerId="AD" clId="Web-{FB475A84-5508-4E01-AA19-09766D681835}" dt="2022-03-21T08:57:46.911" v="50"/>
          <ac:cxnSpMkLst>
            <pc:docMk/>
            <pc:sldMk cId="824040970" sldId="259"/>
            <ac:cxnSpMk id="27" creationId="{F06B54F2-CD11-4359-A7D6-DA7C76C091A6}"/>
          </ac:cxnSpMkLst>
        </pc:cxnChg>
        <pc:cxnChg chg="add">
          <ac:chgData name="Kieran Rhodes (Student)" userId="S::10607304@bradfordcollege.ac.uk::9197f47b-e5b9-490a-9e65-37214fa3d5bb" providerId="AD" clId="Web-{FB475A84-5508-4E01-AA19-09766D681835}" dt="2022-03-21T08:57:46.974" v="51"/>
          <ac:cxnSpMkLst>
            <pc:docMk/>
            <pc:sldMk cId="824040970" sldId="259"/>
            <ac:cxnSpMk id="30" creationId="{F06B54F2-CD11-4359-A7D6-DA7C76C091A6}"/>
          </ac:cxnSpMkLst>
        </pc:cxnChg>
        <pc:cxnChg chg="add">
          <ac:chgData name="Kieran Rhodes (Student)" userId="S::10607304@bradfordcollege.ac.uk::9197f47b-e5b9-490a-9e65-37214fa3d5bb" providerId="AD" clId="Web-{FB475A84-5508-4E01-AA19-09766D681835}" dt="2022-03-21T08:57:46.974" v="51"/>
          <ac:cxnSpMkLst>
            <pc:docMk/>
            <pc:sldMk cId="824040970" sldId="259"/>
            <ac:cxnSpMk id="33" creationId="{2BE880E9-2B86-4CDB-B5B7-308745CDD19D}"/>
          </ac:cxnSpMkLst>
        </pc:cxnChg>
      </pc:sldChg>
      <pc:sldChg chg="addSp delSp modSp mod setBg">
        <pc:chgData name="Kieran Rhodes (Student)" userId="S::10607304@bradfordcollege.ac.uk::9197f47b-e5b9-490a-9e65-37214fa3d5bb" providerId="AD" clId="Web-{FB475A84-5508-4E01-AA19-09766D681835}" dt="2022-03-21T09:04:01.405" v="73" actId="1076"/>
        <pc:sldMkLst>
          <pc:docMk/>
          <pc:sldMk cId="3739584727" sldId="260"/>
        </pc:sldMkLst>
        <pc:spChg chg="del">
          <ac:chgData name="Kieran Rhodes (Student)" userId="S::10607304@bradfordcollege.ac.uk::9197f47b-e5b9-490a-9e65-37214fa3d5bb" providerId="AD" clId="Web-{FB475A84-5508-4E01-AA19-09766D681835}" dt="2022-03-21T08:59:04.788" v="58"/>
          <ac:spMkLst>
            <pc:docMk/>
            <pc:sldMk cId="3739584727" sldId="260"/>
            <ac:spMk id="2" creationId="{73B81DD3-0107-124F-B4A2-4D9D94E708D7}"/>
          </ac:spMkLst>
        </pc:spChg>
        <pc:spChg chg="add">
          <ac:chgData name="Kieran Rhodes (Student)" userId="S::10607304@bradfordcollege.ac.uk::9197f47b-e5b9-490a-9e65-37214fa3d5bb" providerId="AD" clId="Web-{FB475A84-5508-4E01-AA19-09766D681835}" dt="2022-03-21T08:59:04.788" v="58"/>
          <ac:spMkLst>
            <pc:docMk/>
            <pc:sldMk cId="3739584727" sldId="260"/>
            <ac:spMk id="16" creationId="{52BE4420-3B5F-4549-8B4A-77855B8215EC}"/>
          </ac:spMkLst>
        </pc:spChg>
        <pc:spChg chg="add">
          <ac:chgData name="Kieran Rhodes (Student)" userId="S::10607304@bradfordcollege.ac.uk::9197f47b-e5b9-490a-9e65-37214fa3d5bb" providerId="AD" clId="Web-{FB475A84-5508-4E01-AA19-09766D681835}" dt="2022-03-21T08:59:04.788" v="58"/>
          <ac:spMkLst>
            <pc:docMk/>
            <pc:sldMk cId="3739584727" sldId="260"/>
            <ac:spMk id="18" creationId="{A75876F6-95D4-48CB-8E3E-4401A96E25A4}"/>
          </ac:spMkLst>
        </pc:spChg>
        <pc:spChg chg="add">
          <ac:chgData name="Kieran Rhodes (Student)" userId="S::10607304@bradfordcollege.ac.uk::9197f47b-e5b9-490a-9e65-37214fa3d5bb" providerId="AD" clId="Web-{FB475A84-5508-4E01-AA19-09766D681835}" dt="2022-03-21T08:59:04.788" v="58"/>
          <ac:spMkLst>
            <pc:docMk/>
            <pc:sldMk cId="3739584727" sldId="260"/>
            <ac:spMk id="20" creationId="{D1B84719-90BB-4D0C-92D8-61DC5512B34B}"/>
          </ac:spMkLst>
        </pc:spChg>
        <pc:spChg chg="add">
          <ac:chgData name="Kieran Rhodes (Student)" userId="S::10607304@bradfordcollege.ac.uk::9197f47b-e5b9-490a-9e65-37214fa3d5bb" providerId="AD" clId="Web-{FB475A84-5508-4E01-AA19-09766D681835}" dt="2022-03-21T08:59:04.788" v="58"/>
          <ac:spMkLst>
            <pc:docMk/>
            <pc:sldMk cId="3739584727" sldId="260"/>
            <ac:spMk id="22" creationId="{7B407EC4-5D16-4845-9840-4E28622B6568}"/>
          </ac:spMkLst>
        </pc:spChg>
        <pc:grpChg chg="add">
          <ac:chgData name="Kieran Rhodes (Student)" userId="S::10607304@bradfordcollege.ac.uk::9197f47b-e5b9-490a-9e65-37214fa3d5bb" providerId="AD" clId="Web-{FB475A84-5508-4E01-AA19-09766D681835}" dt="2022-03-21T08:59:04.788" v="58"/>
          <ac:grpSpMkLst>
            <pc:docMk/>
            <pc:sldMk cId="3739584727" sldId="260"/>
            <ac:grpSpMk id="8" creationId="{C93797FD-7F0A-483E-966E-7FE88F8D8798}"/>
          </ac:grpSpMkLst>
        </pc:grpChg>
        <pc:graphicFrameChg chg="add">
          <ac:chgData name="Kieran Rhodes (Student)" userId="S::10607304@bradfordcollege.ac.uk::9197f47b-e5b9-490a-9e65-37214fa3d5bb" providerId="AD" clId="Web-{FB475A84-5508-4E01-AA19-09766D681835}" dt="2022-03-21T08:59:04.788" v="58"/>
          <ac:graphicFrameMkLst>
            <pc:docMk/>
            <pc:sldMk cId="3739584727" sldId="260"/>
            <ac:graphicFrameMk id="4" creationId="{8EE04E65-FBC7-34C7-B0BB-EF719C4E41C3}"/>
          </ac:graphicFrameMkLst>
        </pc:graphicFrameChg>
        <pc:picChg chg="add mod">
          <ac:chgData name="Kieran Rhodes (Student)" userId="S::10607304@bradfordcollege.ac.uk::9197f47b-e5b9-490a-9e65-37214fa3d5bb" providerId="AD" clId="Web-{FB475A84-5508-4E01-AA19-09766D681835}" dt="2022-03-21T09:04:01.405" v="73" actId="1076"/>
          <ac:picMkLst>
            <pc:docMk/>
            <pc:sldMk cId="3739584727" sldId="260"/>
            <ac:picMk id="19" creationId="{DB0A4AA2-C934-4120-A208-674833A179E8}"/>
          </ac:picMkLst>
        </pc:picChg>
        <pc:cxnChg chg="add">
          <ac:chgData name="Kieran Rhodes (Student)" userId="S::10607304@bradfordcollege.ac.uk::9197f47b-e5b9-490a-9e65-37214fa3d5bb" providerId="AD" clId="Web-{FB475A84-5508-4E01-AA19-09766D681835}" dt="2022-03-21T08:59:04.788" v="58"/>
          <ac:cxnSpMkLst>
            <pc:docMk/>
            <pc:sldMk cId="3739584727" sldId="260"/>
            <ac:cxnSpMk id="14" creationId="{DDB3BAEE-5BE4-4B17-A2DA-B334759C47AB}"/>
          </ac:cxnSpMkLst>
        </pc:cxnChg>
      </pc:sldChg>
      <pc:sldChg chg="addSp modSp new mod setBg">
        <pc:chgData name="Kieran Rhodes (Student)" userId="S::10607304@bradfordcollege.ac.uk::9197f47b-e5b9-490a-9e65-37214fa3d5bb" providerId="AD" clId="Web-{FB475A84-5508-4E01-AA19-09766D681835}" dt="2022-03-21T09:15:28.108" v="204" actId="20577"/>
        <pc:sldMkLst>
          <pc:docMk/>
          <pc:sldMk cId="2554567832" sldId="261"/>
        </pc:sldMkLst>
        <pc:spChg chg="add mod">
          <ac:chgData name="Kieran Rhodes (Student)" userId="S::10607304@bradfordcollege.ac.uk::9197f47b-e5b9-490a-9e65-37214fa3d5bb" providerId="AD" clId="Web-{FB475A84-5508-4E01-AA19-09766D681835}" dt="2022-03-21T09:15:28.108" v="204" actId="20577"/>
          <ac:spMkLst>
            <pc:docMk/>
            <pc:sldMk cId="2554567832" sldId="261"/>
            <ac:spMk id="2" creationId="{389A18D9-7739-4B13-BC33-092CF5C53DBB}"/>
          </ac:spMkLst>
        </pc:spChg>
        <pc:spChg chg="add">
          <ac:chgData name="Kieran Rhodes (Student)" userId="S::10607304@bradfordcollege.ac.uk::9197f47b-e5b9-490a-9e65-37214fa3d5bb" providerId="AD" clId="Web-{FB475A84-5508-4E01-AA19-09766D681835}" dt="2022-03-21T09:15:13.561" v="202"/>
          <ac:spMkLst>
            <pc:docMk/>
            <pc:sldMk cId="2554567832" sldId="261"/>
            <ac:spMk id="17" creationId="{4A2AAA7B-DD5A-486B-B28F-F19588315309}"/>
          </ac:spMkLst>
        </pc:spChg>
        <pc:grpChg chg="add">
          <ac:chgData name="Kieran Rhodes (Student)" userId="S::10607304@bradfordcollege.ac.uk::9197f47b-e5b9-490a-9e65-37214fa3d5bb" providerId="AD" clId="Web-{FB475A84-5508-4E01-AA19-09766D681835}" dt="2022-03-21T09:15:13.561" v="202"/>
          <ac:grpSpMkLst>
            <pc:docMk/>
            <pc:sldMk cId="2554567832" sldId="261"/>
            <ac:grpSpMk id="9" creationId="{C617B5E7-82EF-4F98-88F9-C0D5A5E8239B}"/>
          </ac:grpSpMkLst>
        </pc:grpChg>
        <pc:grpChg chg="add">
          <ac:chgData name="Kieran Rhodes (Student)" userId="S::10607304@bradfordcollege.ac.uk::9197f47b-e5b9-490a-9e65-37214fa3d5bb" providerId="AD" clId="Web-{FB475A84-5508-4E01-AA19-09766D681835}" dt="2022-03-21T09:15:13.561" v="202"/>
          <ac:grpSpMkLst>
            <pc:docMk/>
            <pc:sldMk cId="2554567832" sldId="261"/>
            <ac:grpSpMk id="19" creationId="{3DB99B21-A649-42D2-BB86-486C2E73A089}"/>
          </ac:grpSpMkLst>
        </pc:grpChg>
        <pc:picChg chg="add mod ord">
          <ac:chgData name="Kieran Rhodes (Student)" userId="S::10607304@bradfordcollege.ac.uk::9197f47b-e5b9-490a-9e65-37214fa3d5bb" providerId="AD" clId="Web-{FB475A84-5508-4E01-AA19-09766D681835}" dt="2022-03-21T09:15:13.561" v="202"/>
          <ac:picMkLst>
            <pc:docMk/>
            <pc:sldMk cId="2554567832" sldId="261"/>
            <ac:picMk id="3" creationId="{2E20E490-DA34-4BB5-8271-971A2BC2E9A4}"/>
          </ac:picMkLst>
        </pc:picChg>
        <pc:picChg chg="add mod">
          <ac:chgData name="Kieran Rhodes (Student)" userId="S::10607304@bradfordcollege.ac.uk::9197f47b-e5b9-490a-9e65-37214fa3d5bb" providerId="AD" clId="Web-{FB475A84-5508-4E01-AA19-09766D681835}" dt="2022-03-21T09:15:13.561" v="202"/>
          <ac:picMkLst>
            <pc:docMk/>
            <pc:sldMk cId="2554567832" sldId="261"/>
            <ac:picMk id="4" creationId="{61BE25B6-1DA8-4976-AB63-F49CD5CF9B78}"/>
          </ac:picMkLst>
        </pc:picChg>
        <pc:cxnChg chg="add">
          <ac:chgData name="Kieran Rhodes (Student)" userId="S::10607304@bradfordcollege.ac.uk::9197f47b-e5b9-490a-9e65-37214fa3d5bb" providerId="AD" clId="Web-{FB475A84-5508-4E01-AA19-09766D681835}" dt="2022-03-21T09:15:13.561" v="202"/>
          <ac:cxnSpMkLst>
            <pc:docMk/>
            <pc:sldMk cId="2554567832" sldId="261"/>
            <ac:cxnSpMk id="15" creationId="{F54A39E9-7329-429E-AA37-59887458780F}"/>
          </ac:cxnSpMkLst>
        </pc:cxnChg>
        <pc:cxnChg chg="add">
          <ac:chgData name="Kieran Rhodes (Student)" userId="S::10607304@bradfordcollege.ac.uk::9197f47b-e5b9-490a-9e65-37214fa3d5bb" providerId="AD" clId="Web-{FB475A84-5508-4E01-AA19-09766D681835}" dt="2022-03-21T09:15:13.561" v="202"/>
          <ac:cxnSpMkLst>
            <pc:docMk/>
            <pc:sldMk cId="2554567832" sldId="261"/>
            <ac:cxnSpMk id="25" creationId="{496D98D9-A8AD-432E-BD4E-FF80012442F0}"/>
          </ac:cxnSpMkLst>
        </pc:cxn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2C1C7-297F-49FE-9450-DFE107A48191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887881D-5285-46AB-8913-51DC2A886DE9}">
      <dgm:prSet/>
      <dgm:spPr/>
      <dgm:t>
        <a:bodyPr/>
        <a:lstStyle/>
        <a:p>
          <a:r>
            <a:rPr lang="en-US" b="1" u="sng"/>
            <a:t>Primary and secondary research</a:t>
          </a:r>
          <a:endParaRPr lang="en-US"/>
        </a:p>
      </dgm:t>
    </dgm:pt>
    <dgm:pt modelId="{02069B0F-8CF7-47F7-BE94-F011A1537B21}" type="parTrans" cxnId="{2A266643-FB73-4F6C-85D9-51D8BC6B89A5}">
      <dgm:prSet/>
      <dgm:spPr/>
      <dgm:t>
        <a:bodyPr/>
        <a:lstStyle/>
        <a:p>
          <a:endParaRPr lang="en-US"/>
        </a:p>
      </dgm:t>
    </dgm:pt>
    <dgm:pt modelId="{DE87D758-DFF7-4B54-B02E-F901AD37F746}" type="sibTrans" cxnId="{2A266643-FB73-4F6C-85D9-51D8BC6B89A5}">
      <dgm:prSet/>
      <dgm:spPr/>
      <dgm:t>
        <a:bodyPr/>
        <a:lstStyle/>
        <a:p>
          <a:endParaRPr lang="en-US"/>
        </a:p>
      </dgm:t>
    </dgm:pt>
    <dgm:pt modelId="{FD38AE6C-AB17-46D1-A108-BB675944906A}">
      <dgm:prSet/>
      <dgm:spPr/>
      <dgm:t>
        <a:bodyPr/>
        <a:lstStyle/>
        <a:p>
          <a:r>
            <a:rPr lang="en-US"/>
            <a:t>For my primary research I will do a questionnaire to 100 people asking them questions about feudal Japan.</a:t>
          </a:r>
        </a:p>
      </dgm:t>
    </dgm:pt>
    <dgm:pt modelId="{308794C9-0D24-487F-9EB0-B79000BD524A}" type="parTrans" cxnId="{F45EA17B-A927-4688-8DB5-F9FF1D9FEAE1}">
      <dgm:prSet/>
      <dgm:spPr/>
      <dgm:t>
        <a:bodyPr/>
        <a:lstStyle/>
        <a:p>
          <a:endParaRPr lang="en-US"/>
        </a:p>
      </dgm:t>
    </dgm:pt>
    <dgm:pt modelId="{C25CBFA4-2367-4B30-AD5D-ABAB409CE77F}" type="sibTrans" cxnId="{F45EA17B-A927-4688-8DB5-F9FF1D9FEAE1}">
      <dgm:prSet/>
      <dgm:spPr/>
      <dgm:t>
        <a:bodyPr/>
        <a:lstStyle/>
        <a:p>
          <a:endParaRPr lang="en-US"/>
        </a:p>
      </dgm:t>
    </dgm:pt>
    <dgm:pt modelId="{A706570E-0AF3-4A0F-9DC0-2CEB157F345A}">
      <dgm:prSet/>
      <dgm:spPr/>
      <dgm:t>
        <a:bodyPr/>
        <a:lstStyle/>
        <a:p>
          <a:r>
            <a:rPr lang="en-US"/>
            <a:t>For my secondary research I have used a history website and researched the entire history of feudal Japan. </a:t>
          </a:r>
        </a:p>
      </dgm:t>
    </dgm:pt>
    <dgm:pt modelId="{BCBA34AC-7778-4300-A3B6-3B86436CC19D}" type="parTrans" cxnId="{900C69B4-F01E-4479-BD91-E3C32FA271C9}">
      <dgm:prSet/>
      <dgm:spPr/>
      <dgm:t>
        <a:bodyPr/>
        <a:lstStyle/>
        <a:p>
          <a:endParaRPr lang="en-US"/>
        </a:p>
      </dgm:t>
    </dgm:pt>
    <dgm:pt modelId="{C3B58A03-DFD9-4441-B34C-B1F329AFCADE}" type="sibTrans" cxnId="{900C69B4-F01E-4479-BD91-E3C32FA271C9}">
      <dgm:prSet/>
      <dgm:spPr/>
      <dgm:t>
        <a:bodyPr/>
        <a:lstStyle/>
        <a:p>
          <a:endParaRPr lang="en-US"/>
        </a:p>
      </dgm:t>
    </dgm:pt>
    <dgm:pt modelId="{5DB45613-CB19-44CE-91A4-CEB7725BB902}" type="pres">
      <dgm:prSet presAssocID="{1002C1C7-297F-49FE-9450-DFE107A48191}" presName="vert0" presStyleCnt="0">
        <dgm:presLayoutVars>
          <dgm:dir/>
          <dgm:animOne val="branch"/>
          <dgm:animLvl val="lvl"/>
        </dgm:presLayoutVars>
      </dgm:prSet>
      <dgm:spPr/>
    </dgm:pt>
    <dgm:pt modelId="{E86229DB-D7D5-4E60-8115-C8D1D4C0ABA4}" type="pres">
      <dgm:prSet presAssocID="{C887881D-5285-46AB-8913-51DC2A886DE9}" presName="thickLine" presStyleLbl="alignNode1" presStyleIdx="0" presStyleCnt="1"/>
      <dgm:spPr/>
    </dgm:pt>
    <dgm:pt modelId="{5D816B23-9091-4CEB-AB2D-926FD8AC5343}" type="pres">
      <dgm:prSet presAssocID="{C887881D-5285-46AB-8913-51DC2A886DE9}" presName="horz1" presStyleCnt="0"/>
      <dgm:spPr/>
    </dgm:pt>
    <dgm:pt modelId="{4F4B9678-919F-415E-99FC-8A366D2535BA}" type="pres">
      <dgm:prSet presAssocID="{C887881D-5285-46AB-8913-51DC2A886DE9}" presName="tx1" presStyleLbl="revTx" presStyleIdx="0" presStyleCnt="3"/>
      <dgm:spPr/>
    </dgm:pt>
    <dgm:pt modelId="{82FD10AB-AC2B-4FE8-8CED-7E9B846E984B}" type="pres">
      <dgm:prSet presAssocID="{C887881D-5285-46AB-8913-51DC2A886DE9}" presName="vert1" presStyleCnt="0"/>
      <dgm:spPr/>
    </dgm:pt>
    <dgm:pt modelId="{6EAFB604-15B5-4364-8DBA-94F62FA73B35}" type="pres">
      <dgm:prSet presAssocID="{FD38AE6C-AB17-46D1-A108-BB675944906A}" presName="vertSpace2a" presStyleCnt="0"/>
      <dgm:spPr/>
    </dgm:pt>
    <dgm:pt modelId="{977C0087-A979-4950-98C1-BB557CD44CB9}" type="pres">
      <dgm:prSet presAssocID="{FD38AE6C-AB17-46D1-A108-BB675944906A}" presName="horz2" presStyleCnt="0"/>
      <dgm:spPr/>
    </dgm:pt>
    <dgm:pt modelId="{0ADB4453-C286-4EBF-84FA-256309A9E479}" type="pres">
      <dgm:prSet presAssocID="{FD38AE6C-AB17-46D1-A108-BB675944906A}" presName="horzSpace2" presStyleCnt="0"/>
      <dgm:spPr/>
    </dgm:pt>
    <dgm:pt modelId="{249B3895-C996-4DD1-B6C1-E1747C2C2E7F}" type="pres">
      <dgm:prSet presAssocID="{FD38AE6C-AB17-46D1-A108-BB675944906A}" presName="tx2" presStyleLbl="revTx" presStyleIdx="1" presStyleCnt="3"/>
      <dgm:spPr/>
    </dgm:pt>
    <dgm:pt modelId="{26D23EE1-314E-4A59-9E42-382C6B7BF254}" type="pres">
      <dgm:prSet presAssocID="{FD38AE6C-AB17-46D1-A108-BB675944906A}" presName="vert2" presStyleCnt="0"/>
      <dgm:spPr/>
    </dgm:pt>
    <dgm:pt modelId="{BB3C5563-AF37-44CD-B4CE-07F14CF35A00}" type="pres">
      <dgm:prSet presAssocID="{FD38AE6C-AB17-46D1-A108-BB675944906A}" presName="thinLine2b" presStyleLbl="callout" presStyleIdx="0" presStyleCnt="2"/>
      <dgm:spPr/>
    </dgm:pt>
    <dgm:pt modelId="{E76D0B36-12ED-4953-8BC8-EB0049363303}" type="pres">
      <dgm:prSet presAssocID="{FD38AE6C-AB17-46D1-A108-BB675944906A}" presName="vertSpace2b" presStyleCnt="0"/>
      <dgm:spPr/>
    </dgm:pt>
    <dgm:pt modelId="{4C43E3A9-E888-478B-AD71-AF500D7CC1EE}" type="pres">
      <dgm:prSet presAssocID="{A706570E-0AF3-4A0F-9DC0-2CEB157F345A}" presName="horz2" presStyleCnt="0"/>
      <dgm:spPr/>
    </dgm:pt>
    <dgm:pt modelId="{785A34B4-69B2-4176-B5DE-8B5F4CDD3681}" type="pres">
      <dgm:prSet presAssocID="{A706570E-0AF3-4A0F-9DC0-2CEB157F345A}" presName="horzSpace2" presStyleCnt="0"/>
      <dgm:spPr/>
    </dgm:pt>
    <dgm:pt modelId="{CFE3ABED-EDFB-411F-A2D0-0AFFC450906F}" type="pres">
      <dgm:prSet presAssocID="{A706570E-0AF3-4A0F-9DC0-2CEB157F345A}" presName="tx2" presStyleLbl="revTx" presStyleIdx="2" presStyleCnt="3"/>
      <dgm:spPr/>
    </dgm:pt>
    <dgm:pt modelId="{F9F260D2-107F-4F4F-807E-DC6839123EB0}" type="pres">
      <dgm:prSet presAssocID="{A706570E-0AF3-4A0F-9DC0-2CEB157F345A}" presName="vert2" presStyleCnt="0"/>
      <dgm:spPr/>
    </dgm:pt>
    <dgm:pt modelId="{44395090-EC00-4DCB-9215-7657A0211EAB}" type="pres">
      <dgm:prSet presAssocID="{A706570E-0AF3-4A0F-9DC0-2CEB157F345A}" presName="thinLine2b" presStyleLbl="callout" presStyleIdx="1" presStyleCnt="2"/>
      <dgm:spPr/>
    </dgm:pt>
    <dgm:pt modelId="{04AFC16A-F5F2-4C4A-9AD4-2E460485A88D}" type="pres">
      <dgm:prSet presAssocID="{A706570E-0AF3-4A0F-9DC0-2CEB157F345A}" presName="vertSpace2b" presStyleCnt="0"/>
      <dgm:spPr/>
    </dgm:pt>
  </dgm:ptLst>
  <dgm:cxnLst>
    <dgm:cxn modelId="{A1AB462D-9FAA-4B09-AF97-A35B14128CC3}" type="presOf" srcId="{A706570E-0AF3-4A0F-9DC0-2CEB157F345A}" destId="{CFE3ABED-EDFB-411F-A2D0-0AFFC450906F}" srcOrd="0" destOrd="0" presId="urn:microsoft.com/office/officeart/2008/layout/LinedList"/>
    <dgm:cxn modelId="{2A266643-FB73-4F6C-85D9-51D8BC6B89A5}" srcId="{1002C1C7-297F-49FE-9450-DFE107A48191}" destId="{C887881D-5285-46AB-8913-51DC2A886DE9}" srcOrd="0" destOrd="0" parTransId="{02069B0F-8CF7-47F7-BE94-F011A1537B21}" sibTransId="{DE87D758-DFF7-4B54-B02E-F901AD37F746}"/>
    <dgm:cxn modelId="{A90E5F55-DB73-4315-87D3-4A59307D4649}" type="presOf" srcId="{1002C1C7-297F-49FE-9450-DFE107A48191}" destId="{5DB45613-CB19-44CE-91A4-CEB7725BB902}" srcOrd="0" destOrd="0" presId="urn:microsoft.com/office/officeart/2008/layout/LinedList"/>
    <dgm:cxn modelId="{F45EA17B-A927-4688-8DB5-F9FF1D9FEAE1}" srcId="{C887881D-5285-46AB-8913-51DC2A886DE9}" destId="{FD38AE6C-AB17-46D1-A108-BB675944906A}" srcOrd="0" destOrd="0" parTransId="{308794C9-0D24-487F-9EB0-B79000BD524A}" sibTransId="{C25CBFA4-2367-4B30-AD5D-ABAB409CE77F}"/>
    <dgm:cxn modelId="{0688C286-7C0A-4135-AA27-BF28947C6A5F}" type="presOf" srcId="{C887881D-5285-46AB-8913-51DC2A886DE9}" destId="{4F4B9678-919F-415E-99FC-8A366D2535BA}" srcOrd="0" destOrd="0" presId="urn:microsoft.com/office/officeart/2008/layout/LinedList"/>
    <dgm:cxn modelId="{BB42E78E-946C-4DF5-8F6D-E0798B76F009}" type="presOf" srcId="{FD38AE6C-AB17-46D1-A108-BB675944906A}" destId="{249B3895-C996-4DD1-B6C1-E1747C2C2E7F}" srcOrd="0" destOrd="0" presId="urn:microsoft.com/office/officeart/2008/layout/LinedList"/>
    <dgm:cxn modelId="{900C69B4-F01E-4479-BD91-E3C32FA271C9}" srcId="{C887881D-5285-46AB-8913-51DC2A886DE9}" destId="{A706570E-0AF3-4A0F-9DC0-2CEB157F345A}" srcOrd="1" destOrd="0" parTransId="{BCBA34AC-7778-4300-A3B6-3B86436CC19D}" sibTransId="{C3B58A03-DFD9-4441-B34C-B1F329AFCADE}"/>
    <dgm:cxn modelId="{AAB80CC7-2070-449F-8150-F05F6A4BE721}" type="presParOf" srcId="{5DB45613-CB19-44CE-91A4-CEB7725BB902}" destId="{E86229DB-D7D5-4E60-8115-C8D1D4C0ABA4}" srcOrd="0" destOrd="0" presId="urn:microsoft.com/office/officeart/2008/layout/LinedList"/>
    <dgm:cxn modelId="{46674EA0-039D-4698-A219-7E5489018153}" type="presParOf" srcId="{5DB45613-CB19-44CE-91A4-CEB7725BB902}" destId="{5D816B23-9091-4CEB-AB2D-926FD8AC5343}" srcOrd="1" destOrd="0" presId="urn:microsoft.com/office/officeart/2008/layout/LinedList"/>
    <dgm:cxn modelId="{1746033E-3451-4EB0-8E92-89E316097453}" type="presParOf" srcId="{5D816B23-9091-4CEB-AB2D-926FD8AC5343}" destId="{4F4B9678-919F-415E-99FC-8A366D2535BA}" srcOrd="0" destOrd="0" presId="urn:microsoft.com/office/officeart/2008/layout/LinedList"/>
    <dgm:cxn modelId="{DCA48849-455D-41AB-9FEF-22426A01FE4B}" type="presParOf" srcId="{5D816B23-9091-4CEB-AB2D-926FD8AC5343}" destId="{82FD10AB-AC2B-4FE8-8CED-7E9B846E984B}" srcOrd="1" destOrd="0" presId="urn:microsoft.com/office/officeart/2008/layout/LinedList"/>
    <dgm:cxn modelId="{FAA509CD-D5DA-4059-A8FD-EC99577DAD95}" type="presParOf" srcId="{82FD10AB-AC2B-4FE8-8CED-7E9B846E984B}" destId="{6EAFB604-15B5-4364-8DBA-94F62FA73B35}" srcOrd="0" destOrd="0" presId="urn:microsoft.com/office/officeart/2008/layout/LinedList"/>
    <dgm:cxn modelId="{EE4AC92E-37D8-4C7E-B10C-B271D0D3ED8E}" type="presParOf" srcId="{82FD10AB-AC2B-4FE8-8CED-7E9B846E984B}" destId="{977C0087-A979-4950-98C1-BB557CD44CB9}" srcOrd="1" destOrd="0" presId="urn:microsoft.com/office/officeart/2008/layout/LinedList"/>
    <dgm:cxn modelId="{E3CEC979-9974-46B3-8CBC-AE9CC06DDC7B}" type="presParOf" srcId="{977C0087-A979-4950-98C1-BB557CD44CB9}" destId="{0ADB4453-C286-4EBF-84FA-256309A9E479}" srcOrd="0" destOrd="0" presId="urn:microsoft.com/office/officeart/2008/layout/LinedList"/>
    <dgm:cxn modelId="{FB2F451A-149A-4FA0-9F76-13D6AB855AB7}" type="presParOf" srcId="{977C0087-A979-4950-98C1-BB557CD44CB9}" destId="{249B3895-C996-4DD1-B6C1-E1747C2C2E7F}" srcOrd="1" destOrd="0" presId="urn:microsoft.com/office/officeart/2008/layout/LinedList"/>
    <dgm:cxn modelId="{30A7F9D1-3E70-4830-854D-2CBFE0C3F9B3}" type="presParOf" srcId="{977C0087-A979-4950-98C1-BB557CD44CB9}" destId="{26D23EE1-314E-4A59-9E42-382C6B7BF254}" srcOrd="2" destOrd="0" presId="urn:microsoft.com/office/officeart/2008/layout/LinedList"/>
    <dgm:cxn modelId="{D7A972E4-F9B3-4D3D-AA95-783BB013B59E}" type="presParOf" srcId="{82FD10AB-AC2B-4FE8-8CED-7E9B846E984B}" destId="{BB3C5563-AF37-44CD-B4CE-07F14CF35A00}" srcOrd="2" destOrd="0" presId="urn:microsoft.com/office/officeart/2008/layout/LinedList"/>
    <dgm:cxn modelId="{5CE6DE8C-0732-409F-856A-3E8E732AE4D7}" type="presParOf" srcId="{82FD10AB-AC2B-4FE8-8CED-7E9B846E984B}" destId="{E76D0B36-12ED-4953-8BC8-EB0049363303}" srcOrd="3" destOrd="0" presId="urn:microsoft.com/office/officeart/2008/layout/LinedList"/>
    <dgm:cxn modelId="{D411B24F-9863-466B-88D4-1444678006E1}" type="presParOf" srcId="{82FD10AB-AC2B-4FE8-8CED-7E9B846E984B}" destId="{4C43E3A9-E888-478B-AD71-AF500D7CC1EE}" srcOrd="4" destOrd="0" presId="urn:microsoft.com/office/officeart/2008/layout/LinedList"/>
    <dgm:cxn modelId="{4D513E7E-B517-47F2-B597-291B7429BE95}" type="presParOf" srcId="{4C43E3A9-E888-478B-AD71-AF500D7CC1EE}" destId="{785A34B4-69B2-4176-B5DE-8B5F4CDD3681}" srcOrd="0" destOrd="0" presId="urn:microsoft.com/office/officeart/2008/layout/LinedList"/>
    <dgm:cxn modelId="{30477B82-5C2B-488F-ACB7-469D06F2B79D}" type="presParOf" srcId="{4C43E3A9-E888-478B-AD71-AF500D7CC1EE}" destId="{CFE3ABED-EDFB-411F-A2D0-0AFFC450906F}" srcOrd="1" destOrd="0" presId="urn:microsoft.com/office/officeart/2008/layout/LinedList"/>
    <dgm:cxn modelId="{4FA522F6-461B-4F83-B6A1-1FEF0CDF945B}" type="presParOf" srcId="{4C43E3A9-E888-478B-AD71-AF500D7CC1EE}" destId="{F9F260D2-107F-4F4F-807E-DC6839123EB0}" srcOrd="2" destOrd="0" presId="urn:microsoft.com/office/officeart/2008/layout/LinedList"/>
    <dgm:cxn modelId="{A7C3EB2F-CA18-4F73-BFC5-CCAEB01FDC17}" type="presParOf" srcId="{82FD10AB-AC2B-4FE8-8CED-7E9B846E984B}" destId="{44395090-EC00-4DCB-9215-7657A0211EAB}" srcOrd="5" destOrd="0" presId="urn:microsoft.com/office/officeart/2008/layout/LinedList"/>
    <dgm:cxn modelId="{2D1B19F6-0255-4E3A-B48F-6AAE9C055198}" type="presParOf" srcId="{82FD10AB-AC2B-4FE8-8CED-7E9B846E984B}" destId="{04AFC16A-F5F2-4C4A-9AD4-2E460485A88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229DB-D7D5-4E60-8115-C8D1D4C0ABA4}">
      <dsp:nvSpPr>
        <dsp:cNvPr id="0" name=""/>
        <dsp:cNvSpPr/>
      </dsp:nvSpPr>
      <dsp:spPr>
        <a:xfrm>
          <a:off x="0" y="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4B9678-919F-415E-99FC-8A366D2535BA}">
      <dsp:nvSpPr>
        <dsp:cNvPr id="0" name=""/>
        <dsp:cNvSpPr/>
      </dsp:nvSpPr>
      <dsp:spPr>
        <a:xfrm>
          <a:off x="0" y="0"/>
          <a:ext cx="1182841" cy="524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Primary and secondary research</a:t>
          </a:r>
          <a:endParaRPr lang="en-US" sz="1800" kern="1200"/>
        </a:p>
      </dsp:txBody>
      <dsp:txXfrm>
        <a:off x="0" y="0"/>
        <a:ext cx="1182841" cy="5248656"/>
      </dsp:txXfrm>
    </dsp:sp>
    <dsp:sp modelId="{249B3895-C996-4DD1-B6C1-E1747C2C2E7F}">
      <dsp:nvSpPr>
        <dsp:cNvPr id="0" name=""/>
        <dsp:cNvSpPr/>
      </dsp:nvSpPr>
      <dsp:spPr>
        <a:xfrm>
          <a:off x="1271554" y="121990"/>
          <a:ext cx="4642654" cy="2439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For my primary research I will do a questionnaire to 100 people asking them questions about feudal Japan.</a:t>
          </a:r>
        </a:p>
      </dsp:txBody>
      <dsp:txXfrm>
        <a:off x="1271554" y="121990"/>
        <a:ext cx="4642654" cy="2439805"/>
      </dsp:txXfrm>
    </dsp:sp>
    <dsp:sp modelId="{BB3C5563-AF37-44CD-B4CE-07F14CF35A00}">
      <dsp:nvSpPr>
        <dsp:cNvPr id="0" name=""/>
        <dsp:cNvSpPr/>
      </dsp:nvSpPr>
      <dsp:spPr>
        <a:xfrm>
          <a:off x="1182841" y="2561795"/>
          <a:ext cx="47313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E3ABED-EDFB-411F-A2D0-0AFFC450906F}">
      <dsp:nvSpPr>
        <dsp:cNvPr id="0" name=""/>
        <dsp:cNvSpPr/>
      </dsp:nvSpPr>
      <dsp:spPr>
        <a:xfrm>
          <a:off x="1271554" y="2683785"/>
          <a:ext cx="4642654" cy="2439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For my secondary research I have used a history website and researched the entire history of feudal Japan. </a:t>
          </a:r>
        </a:p>
      </dsp:txBody>
      <dsp:txXfrm>
        <a:off x="1271554" y="2683785"/>
        <a:ext cx="4642654" cy="2439805"/>
      </dsp:txXfrm>
    </dsp:sp>
    <dsp:sp modelId="{44395090-EC00-4DCB-9215-7657A0211EAB}">
      <dsp:nvSpPr>
        <dsp:cNvPr id="0" name=""/>
        <dsp:cNvSpPr/>
      </dsp:nvSpPr>
      <dsp:spPr>
        <a:xfrm>
          <a:off x="1182841" y="5123591"/>
          <a:ext cx="47313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9F6E-70E9-3545-929B-EF5691DEF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Feudal Japan concept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5B0EF-7657-5646-9E9D-D8B280A8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57" y="3857602"/>
            <a:ext cx="2864727" cy="1515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FE98C-BE71-4E44-9F38-B2B33AC3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141" y="3888978"/>
            <a:ext cx="2638502" cy="1484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249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7323988-68C0-4B0D-8286-8DE0800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FB6368-6162-400C-9AC0-F58CF8525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B5F496-894A-4677-BDE1-D0ABDCD98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060984-F24C-454F-9216-18E3D5333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65851C-43A8-4582-B23B-6411FE1B2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D0762-2AD1-4A2A-AAB1-29818A94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BC74CF-0A9D-444A-98B9-479C8DFED0C1}"/>
              </a:ext>
            </a:extLst>
          </p:cNvPr>
          <p:cNvSpPr txBox="1"/>
          <p:nvPr/>
        </p:nvSpPr>
        <p:spPr>
          <a:xfrm>
            <a:off x="1295401" y="2556932"/>
            <a:ext cx="461303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Inspiration</a:t>
            </a:r>
            <a:endParaRPr lang="en-US" sz="2200" b="1" u="sng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 inspiration for this project comes from me reading about the history of Feudal Japan, 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also like how creative they were with their military hardware (weaponizing fans).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42813-EE8A-CE4B-922A-2C4A58834A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0" r="3408" b="-8"/>
          <a:stretch/>
        </p:blipFill>
        <p:spPr>
          <a:xfrm>
            <a:off x="6286394" y="2690282"/>
            <a:ext cx="2221443" cy="1497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44D75-990C-9248-A9F8-1D682053A0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43" r="7401"/>
          <a:stretch/>
        </p:blipFill>
        <p:spPr>
          <a:xfrm>
            <a:off x="6290101" y="4279465"/>
            <a:ext cx="2221443" cy="1519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9BD81-3D83-CF43-A8C7-40E83467A6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05" r="18970" b="4"/>
          <a:stretch/>
        </p:blipFill>
        <p:spPr>
          <a:xfrm>
            <a:off x="8589680" y="2690282"/>
            <a:ext cx="2306917" cy="31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3" name="Straight Connector 23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8207A1-B52A-4042-BB4C-6D38BD517376}"/>
              </a:ext>
            </a:extLst>
          </p:cNvPr>
          <p:cNvSpPr txBox="1"/>
          <p:nvPr/>
        </p:nvSpPr>
        <p:spPr>
          <a:xfrm>
            <a:off x="1220275" y="2558168"/>
            <a:ext cx="3660057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b="1" u="sng" dirty="0">
                <a:solidFill>
                  <a:srgbClr val="262626"/>
                </a:solidFill>
              </a:rPr>
              <a:t>Target Audience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My target audience is going to be 16–25-year old’s as they are probably the most interested in things like feudal Japanese culture, they are also more likely to understand due to their age and I believe that the complexity of the culture and some aspects of it may be too much for younger audiences </a:t>
            </a:r>
          </a:p>
        </p:txBody>
      </p:sp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AAC10859-BDDA-4D0C-8BE6-55412C6E8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240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8EE04E65-FBC7-34C7-B0BB-EF719C4E4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96259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20" descr="A picture containing shape&#10;&#10;Description automatically generated">
            <a:extLst>
              <a:ext uri="{FF2B5EF4-FFF2-40B4-BE49-F238E27FC236}">
                <a16:creationId xmlns:a16="http://schemas.microsoft.com/office/drawing/2014/main" id="{DB0A4AA2-C934-4120-A208-674833A179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526" y="1159349"/>
            <a:ext cx="2786130" cy="45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9A18D9-7739-4B13-BC33-092CF5C53DBB}"/>
              </a:ext>
            </a:extLst>
          </p:cNvPr>
          <p:cNvSpPr txBox="1"/>
          <p:nvPr/>
        </p:nvSpPr>
        <p:spPr>
          <a:xfrm>
            <a:off x="1167385" y="2556932"/>
            <a:ext cx="6380065" cy="3318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Inspirations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 main inspiration for this project comes from games like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Sekiro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Ghost of Tsushima, both games are a good example of realistically showing the weaponry and infrastructure of feudal Japan</a:t>
            </a:r>
          </a:p>
        </p:txBody>
      </p:sp>
      <p:pic>
        <p:nvPicPr>
          <p:cNvPr id="4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61BE25B6-1DA8-4976-AB63-F49CD5CF9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40" r="-3" b="16231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E20E490-DA34-4BB5-8271-971A2BC2E9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084" r="1" b="7554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54567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116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Feudal Japan concept art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 Japan concept art</dc:title>
  <dc:creator>Microsoft Office User</dc:creator>
  <cp:lastModifiedBy>Microsoft Office User</cp:lastModifiedBy>
  <cp:revision>76</cp:revision>
  <dcterms:created xsi:type="dcterms:W3CDTF">2022-03-10T14:26:30Z</dcterms:created>
  <dcterms:modified xsi:type="dcterms:W3CDTF">2022-03-21T09:15:31Z</dcterms:modified>
</cp:coreProperties>
</file>