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0" autoAdjust="0"/>
    <p:restoredTop sz="94660"/>
  </p:normalViewPr>
  <p:slideViewPr>
    <p:cSldViewPr snapToGrid="0">
      <p:cViewPr varScale="1">
        <p:scale>
          <a:sx n="229" d="100"/>
          <a:sy n="229"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12231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7143F3-DB6D-4EDF-A1AA-A9F5696747C9}"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137818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45730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55053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1317951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2582668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349381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541864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58481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213688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43F3-DB6D-4EDF-A1AA-A9F5696747C9}"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36251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143F3-DB6D-4EDF-A1AA-A9F5696747C9}"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140369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143F3-DB6D-4EDF-A1AA-A9F5696747C9}"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78346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7143F3-DB6D-4EDF-A1AA-A9F5696747C9}"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363210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43F3-DB6D-4EDF-A1AA-A9F5696747C9}"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392768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7143F3-DB6D-4EDF-A1AA-A9F5696747C9}"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29273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7143F3-DB6D-4EDF-A1AA-A9F5696747C9}"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4EE9B-68BC-477C-ACDA-831E01DDEF45}" type="slidenum">
              <a:rPr lang="en-GB" smtClean="0"/>
              <a:t>‹#›</a:t>
            </a:fld>
            <a:endParaRPr lang="en-GB"/>
          </a:p>
        </p:txBody>
      </p:sp>
    </p:spTree>
    <p:extLst>
      <p:ext uri="{BB962C8B-B14F-4D97-AF65-F5344CB8AC3E}">
        <p14:creationId xmlns:p14="http://schemas.microsoft.com/office/powerpoint/2010/main" val="5974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7143F3-DB6D-4EDF-A1AA-A9F5696747C9}" type="datetimeFigureOut">
              <a:rPr lang="en-GB" smtClean="0"/>
              <a:t>11/10/2021</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C4EE9B-68BC-477C-ACDA-831E01DDEF45}" type="slidenum">
              <a:rPr lang="en-GB" smtClean="0"/>
              <a:t>‹#›</a:t>
            </a:fld>
            <a:endParaRPr lang="en-GB"/>
          </a:p>
        </p:txBody>
      </p:sp>
    </p:spTree>
    <p:extLst>
      <p:ext uri="{BB962C8B-B14F-4D97-AF65-F5344CB8AC3E}">
        <p14:creationId xmlns:p14="http://schemas.microsoft.com/office/powerpoint/2010/main" val="9193038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5D03-9EC2-4664-965C-0FD017896389}"/>
              </a:ext>
            </a:extLst>
          </p:cNvPr>
          <p:cNvSpPr>
            <a:spLocks noGrp="1"/>
          </p:cNvSpPr>
          <p:nvPr>
            <p:ph type="ctrTitle"/>
          </p:nvPr>
        </p:nvSpPr>
        <p:spPr/>
        <p:txBody>
          <a:bodyPr/>
          <a:lstStyle/>
          <a:p>
            <a:r>
              <a:rPr lang="en-GB" dirty="0"/>
              <a:t>Film Pitch </a:t>
            </a:r>
          </a:p>
        </p:txBody>
      </p:sp>
      <p:sp>
        <p:nvSpPr>
          <p:cNvPr id="3" name="Subtitle 2">
            <a:extLst>
              <a:ext uri="{FF2B5EF4-FFF2-40B4-BE49-F238E27FC236}">
                <a16:creationId xmlns:a16="http://schemas.microsoft.com/office/drawing/2014/main" id="{DEBD23FD-3234-42CA-842D-38C3F7566FE6}"/>
              </a:ext>
            </a:extLst>
          </p:cNvPr>
          <p:cNvSpPr>
            <a:spLocks noGrp="1"/>
          </p:cNvSpPr>
          <p:nvPr>
            <p:ph type="subTitle" idx="1"/>
          </p:nvPr>
        </p:nvSpPr>
        <p:spPr/>
        <p:txBody>
          <a:bodyPr/>
          <a:lstStyle/>
          <a:p>
            <a:r>
              <a:rPr lang="en-GB" dirty="0"/>
              <a:t>By Kieran </a:t>
            </a:r>
            <a:r>
              <a:rPr lang="en-GB" dirty="0" err="1"/>
              <a:t>rhodes</a:t>
            </a:r>
            <a:endParaRPr lang="en-GB" dirty="0"/>
          </a:p>
        </p:txBody>
      </p:sp>
      <p:pic>
        <p:nvPicPr>
          <p:cNvPr id="14" name="Picture 13">
            <a:extLst>
              <a:ext uri="{FF2B5EF4-FFF2-40B4-BE49-F238E27FC236}">
                <a16:creationId xmlns:a16="http://schemas.microsoft.com/office/drawing/2014/main" id="{266F925F-EF80-462E-B9A5-D1F900067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234" y="2861733"/>
            <a:ext cx="5509069" cy="5509069"/>
          </a:xfrm>
          <a:prstGeom prst="rect">
            <a:avLst/>
          </a:prstGeom>
        </p:spPr>
      </p:pic>
    </p:spTree>
    <p:extLst>
      <p:ext uri="{BB962C8B-B14F-4D97-AF65-F5344CB8AC3E}">
        <p14:creationId xmlns:p14="http://schemas.microsoft.com/office/powerpoint/2010/main" val="227165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1897-C635-4BEF-900C-164D20D90EE3}"/>
              </a:ext>
            </a:extLst>
          </p:cNvPr>
          <p:cNvSpPr>
            <a:spLocks noGrp="1"/>
          </p:cNvSpPr>
          <p:nvPr>
            <p:ph type="title"/>
          </p:nvPr>
        </p:nvSpPr>
        <p:spPr/>
        <p:txBody>
          <a:bodyPr/>
          <a:lstStyle/>
          <a:p>
            <a:r>
              <a:rPr lang="en-GB" b="1" u="sng" dirty="0"/>
              <a:t>Synopsis</a:t>
            </a:r>
            <a:r>
              <a:rPr lang="en-GB" dirty="0"/>
              <a:t> </a:t>
            </a:r>
          </a:p>
        </p:txBody>
      </p:sp>
      <p:sp>
        <p:nvSpPr>
          <p:cNvPr id="4" name="TextBox 3">
            <a:extLst>
              <a:ext uri="{FF2B5EF4-FFF2-40B4-BE49-F238E27FC236}">
                <a16:creationId xmlns:a16="http://schemas.microsoft.com/office/drawing/2014/main" id="{4CD2B73D-2BEF-4F00-A64C-D2021F4A3AB3}"/>
              </a:ext>
            </a:extLst>
          </p:cNvPr>
          <p:cNvSpPr txBox="1"/>
          <p:nvPr/>
        </p:nvSpPr>
        <p:spPr>
          <a:xfrm>
            <a:off x="1648754" y="2315361"/>
            <a:ext cx="9689825" cy="1815882"/>
          </a:xfrm>
          <a:prstGeom prst="rect">
            <a:avLst/>
          </a:prstGeom>
          <a:noFill/>
        </p:spPr>
        <p:txBody>
          <a:bodyPr wrap="square" rtlCol="0">
            <a:spAutoFit/>
          </a:bodyPr>
          <a:lstStyle/>
          <a:p>
            <a:r>
              <a:rPr lang="en-GB" sz="2800" dirty="0"/>
              <a:t>My film is about an active CIA operation in which a high level target plans to detonate a chemical weapon inside of a local college, a student from the college aids the CIA even though in the beginning they don’t take him seriously</a:t>
            </a:r>
            <a:r>
              <a:rPr lang="en-GB" dirty="0"/>
              <a:t>.</a:t>
            </a:r>
          </a:p>
        </p:txBody>
      </p:sp>
    </p:spTree>
    <p:extLst>
      <p:ext uri="{BB962C8B-B14F-4D97-AF65-F5344CB8AC3E}">
        <p14:creationId xmlns:p14="http://schemas.microsoft.com/office/powerpoint/2010/main" val="136829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8CED-909C-42B9-9C81-81AF04521C8D}"/>
              </a:ext>
            </a:extLst>
          </p:cNvPr>
          <p:cNvSpPr>
            <a:spLocks noGrp="1"/>
          </p:cNvSpPr>
          <p:nvPr>
            <p:ph type="title"/>
          </p:nvPr>
        </p:nvSpPr>
        <p:spPr/>
        <p:txBody>
          <a:bodyPr/>
          <a:lstStyle/>
          <a:p>
            <a:r>
              <a:rPr lang="en-GB" dirty="0"/>
              <a:t>Inspirations</a:t>
            </a:r>
          </a:p>
        </p:txBody>
      </p:sp>
      <p:sp>
        <p:nvSpPr>
          <p:cNvPr id="4" name="TextBox 3">
            <a:extLst>
              <a:ext uri="{FF2B5EF4-FFF2-40B4-BE49-F238E27FC236}">
                <a16:creationId xmlns:a16="http://schemas.microsoft.com/office/drawing/2014/main" id="{51310EA6-67E9-4F1D-846C-CC51D8A411D9}"/>
              </a:ext>
            </a:extLst>
          </p:cNvPr>
          <p:cNvSpPr txBox="1"/>
          <p:nvPr/>
        </p:nvSpPr>
        <p:spPr>
          <a:xfrm>
            <a:off x="1484311" y="2072081"/>
            <a:ext cx="10260276" cy="1200329"/>
          </a:xfrm>
          <a:prstGeom prst="rect">
            <a:avLst/>
          </a:prstGeom>
          <a:noFill/>
        </p:spPr>
        <p:txBody>
          <a:bodyPr wrap="square" rtlCol="0">
            <a:spAutoFit/>
          </a:bodyPr>
          <a:lstStyle/>
          <a:p>
            <a:r>
              <a:rPr lang="en-GB" dirty="0"/>
              <a:t>As shown in the title page my main Inspiration is Tom Clancy, but more specifically Tom Clancy’s: Jack Ryan, the setting is also by inspired by a Tom Clancy setting called Bartlett University (See below)</a:t>
            </a:r>
          </a:p>
          <a:p>
            <a:endParaRPr lang="en-GB" dirty="0"/>
          </a:p>
          <a:p>
            <a:r>
              <a:rPr lang="en-GB" dirty="0"/>
              <a:t>   </a:t>
            </a:r>
          </a:p>
        </p:txBody>
      </p:sp>
      <p:pic>
        <p:nvPicPr>
          <p:cNvPr id="5" name="Picture 4">
            <a:extLst>
              <a:ext uri="{FF2B5EF4-FFF2-40B4-BE49-F238E27FC236}">
                <a16:creationId xmlns:a16="http://schemas.microsoft.com/office/drawing/2014/main" id="{C7C8EBB8-13E1-4B89-9953-8D4C62055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667" y="3429000"/>
            <a:ext cx="5381029" cy="197304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7F9DBE0-11C0-4487-B26D-6E39A463E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52" y="2781478"/>
            <a:ext cx="2500506" cy="3754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829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FAA5-2A5C-4329-818C-37B84E0D9F88}"/>
              </a:ext>
            </a:extLst>
          </p:cNvPr>
          <p:cNvSpPr>
            <a:spLocks noGrp="1"/>
          </p:cNvSpPr>
          <p:nvPr>
            <p:ph type="title"/>
          </p:nvPr>
        </p:nvSpPr>
        <p:spPr>
          <a:xfrm>
            <a:off x="1484309" y="-100668"/>
            <a:ext cx="10018713" cy="1752599"/>
          </a:xfrm>
        </p:spPr>
        <p:txBody>
          <a:bodyPr/>
          <a:lstStyle/>
          <a:p>
            <a:r>
              <a:rPr lang="en-GB" dirty="0"/>
              <a:t>Characters</a:t>
            </a:r>
          </a:p>
        </p:txBody>
      </p:sp>
      <p:sp>
        <p:nvSpPr>
          <p:cNvPr id="4" name="TextBox 3">
            <a:extLst>
              <a:ext uri="{FF2B5EF4-FFF2-40B4-BE49-F238E27FC236}">
                <a16:creationId xmlns:a16="http://schemas.microsoft.com/office/drawing/2014/main" id="{D82B7A8C-A4A0-4CA9-8E00-74471386864C}"/>
              </a:ext>
            </a:extLst>
          </p:cNvPr>
          <p:cNvSpPr txBox="1"/>
          <p:nvPr/>
        </p:nvSpPr>
        <p:spPr>
          <a:xfrm>
            <a:off x="1719743" y="1283516"/>
            <a:ext cx="9647340" cy="3970318"/>
          </a:xfrm>
          <a:prstGeom prst="rect">
            <a:avLst/>
          </a:prstGeom>
          <a:noFill/>
        </p:spPr>
        <p:txBody>
          <a:bodyPr wrap="square" rtlCol="0">
            <a:spAutoFit/>
          </a:bodyPr>
          <a:lstStyle/>
          <a:p>
            <a:r>
              <a:rPr lang="en-GB" dirty="0"/>
              <a:t>The Characters in my film 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Cameron Fisher– Protagonist and college student…father and mother died when he was a child so he is hardened by having a </a:t>
            </a:r>
            <a:r>
              <a:rPr lang="en-GB"/>
              <a:t>rough upbringing.</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John Truman- CIA agent with 25+ years experience, missing home and projects that on to Cameron.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Arthur Douglas- Also a CIA agent, 10+ years in active service, former marine corps and takes no bs from anybody.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Sergei Vyacheslav- Former Spetsnaz who wants revenge on the western world for capturing and killing his late father who was a war criminal.</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7280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F7B1-770F-1C45-992C-9F5FFCD78F53}"/>
              </a:ext>
            </a:extLst>
          </p:cNvPr>
          <p:cNvSpPr>
            <a:spLocks noGrp="1"/>
          </p:cNvSpPr>
          <p:nvPr>
            <p:ph type="title"/>
          </p:nvPr>
        </p:nvSpPr>
        <p:spPr>
          <a:xfrm>
            <a:off x="1484309" y="-144965"/>
            <a:ext cx="10018713" cy="1752599"/>
          </a:xfrm>
        </p:spPr>
        <p:txBody>
          <a:bodyPr/>
          <a:lstStyle/>
          <a:p>
            <a:r>
              <a:rPr lang="en-US" dirty="0"/>
              <a:t>Codes of my film</a:t>
            </a:r>
          </a:p>
        </p:txBody>
      </p:sp>
      <p:sp>
        <p:nvSpPr>
          <p:cNvPr id="4" name="TextBox 3">
            <a:extLst>
              <a:ext uri="{FF2B5EF4-FFF2-40B4-BE49-F238E27FC236}">
                <a16:creationId xmlns:a16="http://schemas.microsoft.com/office/drawing/2014/main" id="{2DF574D1-FABF-9F40-9B49-56BDF1027D95}"/>
              </a:ext>
            </a:extLst>
          </p:cNvPr>
          <p:cNvSpPr txBox="1"/>
          <p:nvPr/>
        </p:nvSpPr>
        <p:spPr>
          <a:xfrm>
            <a:off x="1484309" y="1287966"/>
            <a:ext cx="9534293" cy="6463308"/>
          </a:xfrm>
          <a:prstGeom prst="rect">
            <a:avLst/>
          </a:prstGeom>
          <a:noFill/>
        </p:spPr>
        <p:txBody>
          <a:bodyPr wrap="square" rtlCol="0">
            <a:spAutoFit/>
          </a:bodyPr>
          <a:lstStyle/>
          <a:p>
            <a:r>
              <a:rPr lang="en-US" dirty="0"/>
              <a:t>My film will be a linear story but will have an open ending to leave the viewer wondering what happens next </a:t>
            </a:r>
          </a:p>
          <a:p>
            <a:endParaRPr lang="en-US" dirty="0"/>
          </a:p>
          <a:p>
            <a:r>
              <a:rPr lang="en-US" u="sng" dirty="0"/>
              <a:t>Symbolic codes:</a:t>
            </a:r>
          </a:p>
          <a:p>
            <a:r>
              <a:rPr lang="en-US" dirty="0"/>
              <a:t>Symbolic codes in my fill will focus on telling the story of the past in a subtle fashion, if viewers take time and analyze the film then the story will be easier to understand and will get deeper, for example some of the symbolism will tell the story of Cameron and his dad Sam.</a:t>
            </a:r>
          </a:p>
          <a:p>
            <a:r>
              <a:rPr lang="en-US" u="sng" dirty="0"/>
              <a:t>Written Codes</a:t>
            </a:r>
          </a:p>
          <a:p>
            <a:r>
              <a:rPr lang="en-US" dirty="0"/>
              <a:t>There will be a lot of callbacks to Sam Fisher and his past, the title screen will have a heavy military/CIA feel to get the situation across to the viewer. </a:t>
            </a:r>
          </a:p>
          <a:p>
            <a:endParaRPr lang="en-US" dirty="0"/>
          </a:p>
          <a:p>
            <a:r>
              <a:rPr lang="en-US" u="sng" dirty="0"/>
              <a:t>Audio Codes</a:t>
            </a:r>
          </a:p>
          <a:p>
            <a:r>
              <a:rPr lang="en-US" dirty="0"/>
              <a:t>The audio will be mostly intense to show the viewer that the situation is serious and not to be taken lightly, it will also become slightly more somber when the topic of Cameron’s father is brought up, the music will really help viewers to gauge the severity of </a:t>
            </a:r>
            <a:r>
              <a:rPr lang="en-US"/>
              <a:t>each situation.</a:t>
            </a:r>
            <a:endParaRPr lang="en-US" dirty="0"/>
          </a:p>
          <a:p>
            <a:endParaRPr lang="en-US" dirty="0"/>
          </a:p>
          <a:p>
            <a:r>
              <a:rPr lang="en-US" u="sng" dirty="0"/>
              <a:t>Technical codes</a:t>
            </a:r>
          </a:p>
          <a:p>
            <a:r>
              <a:rPr lang="en-US" dirty="0"/>
              <a:t>One of the technical codes I will use is at the end of the film the Splinter Cell goggles will make an appearance, this will explain to the viewer the passing of the torch between Sam Fisher and Cameron Fisher.</a:t>
            </a:r>
          </a:p>
          <a:p>
            <a:endParaRPr lang="en-US" dirty="0"/>
          </a:p>
          <a:p>
            <a:endParaRPr lang="en-US" dirty="0"/>
          </a:p>
          <a:p>
            <a:endParaRPr lang="en-US" dirty="0"/>
          </a:p>
        </p:txBody>
      </p:sp>
    </p:spTree>
    <p:extLst>
      <p:ext uri="{BB962C8B-B14F-4D97-AF65-F5344CB8AC3E}">
        <p14:creationId xmlns:p14="http://schemas.microsoft.com/office/powerpoint/2010/main" val="1559180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178</TotalTime>
  <Words>415</Words>
  <Application>Microsoft Macintosh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Corbel</vt:lpstr>
      <vt:lpstr>Parallax</vt:lpstr>
      <vt:lpstr>Film Pitch </vt:lpstr>
      <vt:lpstr>Synopsis </vt:lpstr>
      <vt:lpstr>Inspirations</vt:lpstr>
      <vt:lpstr>Characters</vt:lpstr>
      <vt:lpstr>Codes of my film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Pitch</dc:title>
  <dc:creator>Kieran Rhodes (Student)</dc:creator>
  <cp:lastModifiedBy>Kieran Rhodes (Student)</cp:lastModifiedBy>
  <cp:revision>20</cp:revision>
  <dcterms:created xsi:type="dcterms:W3CDTF">2021-10-06T09:11:16Z</dcterms:created>
  <dcterms:modified xsi:type="dcterms:W3CDTF">2021-10-11T11:18:08Z</dcterms:modified>
</cp:coreProperties>
</file>