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2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7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7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48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3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68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0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8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2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82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236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7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09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6216CF-AC6C-C0E3-5292-7F051648C1FD}"/>
              </a:ext>
            </a:extLst>
          </p:cNvPr>
          <p:cNvSpPr txBox="1"/>
          <p:nvPr/>
        </p:nvSpPr>
        <p:spPr>
          <a:xfrm>
            <a:off x="5486400" y="2991678"/>
            <a:ext cx="1719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Japanese Yokai</a:t>
            </a: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60C6F23-C5E8-9838-D309-7EA970BA6F6B}"/>
              </a:ext>
            </a:extLst>
          </p:cNvPr>
          <p:cNvCxnSpPr/>
          <p:nvPr/>
        </p:nvCxnSpPr>
        <p:spPr>
          <a:xfrm rot="10800000">
            <a:off x="4621696" y="2365514"/>
            <a:ext cx="864704" cy="6261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0342B6-D65B-CD91-B637-C8220B4BD96B}"/>
              </a:ext>
            </a:extLst>
          </p:cNvPr>
          <p:cNvSpPr txBox="1"/>
          <p:nvPr/>
        </p:nvSpPr>
        <p:spPr>
          <a:xfrm>
            <a:off x="3752021" y="2180848"/>
            <a:ext cx="125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Kitsune</a:t>
            </a: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193E4725-DC8E-E854-D9E2-D9F55D53F677}"/>
              </a:ext>
            </a:extLst>
          </p:cNvPr>
          <p:cNvCxnSpPr/>
          <p:nvPr/>
        </p:nvCxnSpPr>
        <p:spPr>
          <a:xfrm flipV="1">
            <a:off x="7026965" y="2550180"/>
            <a:ext cx="864705" cy="52101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3713040-CE2C-52F8-ED0E-AE5C05A32D30}"/>
              </a:ext>
            </a:extLst>
          </p:cNvPr>
          <p:cNvSpPr txBox="1"/>
          <p:nvPr/>
        </p:nvSpPr>
        <p:spPr>
          <a:xfrm>
            <a:off x="7891670" y="2365514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Oni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4088EA-37F4-8B76-8F91-2CCA695617FF}"/>
              </a:ext>
            </a:extLst>
          </p:cNvPr>
          <p:cNvCxnSpPr/>
          <p:nvPr/>
        </p:nvCxnSpPr>
        <p:spPr>
          <a:xfrm flipV="1">
            <a:off x="6096000" y="2180848"/>
            <a:ext cx="0" cy="81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0EA407-9A9A-BEDD-98CE-D2ED5FB7798A}"/>
              </a:ext>
            </a:extLst>
          </p:cNvPr>
          <p:cNvSpPr txBox="1"/>
          <p:nvPr/>
        </p:nvSpPr>
        <p:spPr>
          <a:xfrm>
            <a:off x="5660624" y="1802083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Tengu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A6FC7F-A07B-1879-BEB6-5555067A95E2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452730" y="3314843"/>
            <a:ext cx="10336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CB1E30-6B92-4822-626E-C199A55B6D03}"/>
              </a:ext>
            </a:extLst>
          </p:cNvPr>
          <p:cNvSpPr txBox="1"/>
          <p:nvPr/>
        </p:nvSpPr>
        <p:spPr>
          <a:xfrm>
            <a:off x="3503431" y="3130177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Kappa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8A0CFAF-10E8-D15E-C3F9-B39ABE94A4B5}"/>
              </a:ext>
            </a:extLst>
          </p:cNvPr>
          <p:cNvCxnSpPr/>
          <p:nvPr/>
        </p:nvCxnSpPr>
        <p:spPr>
          <a:xfrm>
            <a:off x="6609522" y="3638009"/>
            <a:ext cx="675861" cy="37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CB0BFA8-CD09-CFEE-0E6A-A1F3D838FDC8}"/>
              </a:ext>
            </a:extLst>
          </p:cNvPr>
          <p:cNvSpPr txBox="1"/>
          <p:nvPr/>
        </p:nvSpPr>
        <p:spPr>
          <a:xfrm>
            <a:off x="7205870" y="3894841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Baku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3BFB3F5-863B-C855-CD62-7F570E278DD0}"/>
              </a:ext>
            </a:extLst>
          </p:cNvPr>
          <p:cNvCxnSpPr/>
          <p:nvPr/>
        </p:nvCxnSpPr>
        <p:spPr>
          <a:xfrm flipH="1" flipV="1">
            <a:off x="4621696" y="1719470"/>
            <a:ext cx="1143000" cy="1182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A9B134C-F135-84C6-132A-394DC113B26E}"/>
              </a:ext>
            </a:extLst>
          </p:cNvPr>
          <p:cNvSpPr txBox="1"/>
          <p:nvPr/>
        </p:nvSpPr>
        <p:spPr>
          <a:xfrm>
            <a:off x="3831153" y="1388025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Futakuchi-onna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34DC10-67A9-0C17-DC54-03598DE44212}"/>
              </a:ext>
            </a:extLst>
          </p:cNvPr>
          <p:cNvCxnSpPr/>
          <p:nvPr/>
        </p:nvCxnSpPr>
        <p:spPr>
          <a:xfrm flipV="1">
            <a:off x="6531375" y="1779719"/>
            <a:ext cx="823582" cy="109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5E5804D-3D26-B450-7AED-C01E0613175F}"/>
              </a:ext>
            </a:extLst>
          </p:cNvPr>
          <p:cNvSpPr txBox="1"/>
          <p:nvPr/>
        </p:nvSpPr>
        <p:spPr>
          <a:xfrm>
            <a:off x="7398496" y="1399691"/>
            <a:ext cx="122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Hyosube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F19B0A-9DA8-3B8F-ED74-CCE1DAD382C7}"/>
              </a:ext>
            </a:extLst>
          </p:cNvPr>
          <p:cNvCxnSpPr/>
          <p:nvPr/>
        </p:nvCxnSpPr>
        <p:spPr>
          <a:xfrm flipH="1">
            <a:off x="4750904" y="3638009"/>
            <a:ext cx="909720" cy="735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320FEAE-E772-6B77-C7FF-D904C243338D}"/>
              </a:ext>
            </a:extLst>
          </p:cNvPr>
          <p:cNvSpPr txBox="1"/>
          <p:nvPr/>
        </p:nvSpPr>
        <p:spPr>
          <a:xfrm>
            <a:off x="3978080" y="4284338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Kasa-obake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287B6E5-E4AC-5884-2598-9C4053F28A45}"/>
              </a:ext>
            </a:extLst>
          </p:cNvPr>
          <p:cNvCxnSpPr/>
          <p:nvPr/>
        </p:nvCxnSpPr>
        <p:spPr>
          <a:xfrm>
            <a:off x="6182139" y="3638009"/>
            <a:ext cx="1389376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8E9B1F6-B263-775D-8B5A-968008259786}"/>
              </a:ext>
            </a:extLst>
          </p:cNvPr>
          <p:cNvSpPr txBox="1"/>
          <p:nvPr/>
        </p:nvSpPr>
        <p:spPr>
          <a:xfrm>
            <a:off x="7188752" y="4906761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Kuchisake-onna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ADDCCEC-8CCC-DC94-5149-4ADE3498A2FA}"/>
              </a:ext>
            </a:extLst>
          </p:cNvPr>
          <p:cNvCxnSpPr/>
          <p:nvPr/>
        </p:nvCxnSpPr>
        <p:spPr>
          <a:xfrm>
            <a:off x="5943600" y="3638009"/>
            <a:ext cx="0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A1EB32-0358-9085-FAF1-EADDE56E653A}"/>
              </a:ext>
            </a:extLst>
          </p:cNvPr>
          <p:cNvSpPr txBox="1"/>
          <p:nvPr/>
        </p:nvSpPr>
        <p:spPr>
          <a:xfrm>
            <a:off x="5486400" y="4997797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Nogitsune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835457-C9CF-EBD1-AA05-7F84BE47DC6A}"/>
              </a:ext>
            </a:extLst>
          </p:cNvPr>
          <p:cNvCxnSpPr/>
          <p:nvPr/>
        </p:nvCxnSpPr>
        <p:spPr>
          <a:xfrm>
            <a:off x="6876827" y="3499509"/>
            <a:ext cx="293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B126BBC-1087-8C4C-A10A-9A9D2AD08AE5}"/>
              </a:ext>
            </a:extLst>
          </p:cNvPr>
          <p:cNvSpPr txBox="1"/>
          <p:nvPr/>
        </p:nvSpPr>
        <p:spPr>
          <a:xfrm>
            <a:off x="9730409" y="331484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Raijin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FADAC40-31BC-4FD9-0BA1-8B62EFB9971C}"/>
              </a:ext>
            </a:extLst>
          </p:cNvPr>
          <p:cNvCxnSpPr/>
          <p:nvPr/>
        </p:nvCxnSpPr>
        <p:spPr>
          <a:xfrm flipH="1">
            <a:off x="3140765" y="3499509"/>
            <a:ext cx="2345635" cy="784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71F0791-2E48-56F2-0AED-872CB896012C}"/>
              </a:ext>
            </a:extLst>
          </p:cNvPr>
          <p:cNvSpPr txBox="1"/>
          <p:nvPr/>
        </p:nvSpPr>
        <p:spPr>
          <a:xfrm>
            <a:off x="2430565" y="4264173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Rokurokubi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C3192E9-40D0-0D6B-ACEB-DEBBE90EC2C3}"/>
              </a:ext>
            </a:extLst>
          </p:cNvPr>
          <p:cNvCxnSpPr/>
          <p:nvPr/>
        </p:nvCxnSpPr>
        <p:spPr>
          <a:xfrm flipH="1" flipV="1">
            <a:off x="2713383" y="2310848"/>
            <a:ext cx="2673626" cy="819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7D95505-1486-16C1-95FE-5CCAF92936F1}"/>
              </a:ext>
            </a:extLst>
          </p:cNvPr>
          <p:cNvSpPr txBox="1"/>
          <p:nvPr/>
        </p:nvSpPr>
        <p:spPr>
          <a:xfrm>
            <a:off x="2043740" y="198465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Ryuu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225C3C9-7462-E10D-9077-D403669A1292}"/>
              </a:ext>
            </a:extLst>
          </p:cNvPr>
          <p:cNvCxnSpPr/>
          <p:nvPr/>
        </p:nvCxnSpPr>
        <p:spPr>
          <a:xfrm flipV="1">
            <a:off x="6943166" y="1984658"/>
            <a:ext cx="3168116" cy="1330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0805D01-DD91-0299-5C03-A109D671B4B8}"/>
              </a:ext>
            </a:extLst>
          </p:cNvPr>
          <p:cNvSpPr txBox="1"/>
          <p:nvPr/>
        </p:nvSpPr>
        <p:spPr>
          <a:xfrm>
            <a:off x="10028991" y="1767154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Son Goku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439885-5774-945E-71FE-E9B32C71106D}"/>
              </a:ext>
            </a:extLst>
          </p:cNvPr>
          <p:cNvCxnSpPr/>
          <p:nvPr/>
        </p:nvCxnSpPr>
        <p:spPr>
          <a:xfrm flipH="1">
            <a:off x="1570383" y="3429000"/>
            <a:ext cx="3816626" cy="39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4898176-11A5-39D7-9416-231D1A5D0D73}"/>
              </a:ext>
            </a:extLst>
          </p:cNvPr>
          <p:cNvSpPr txBox="1"/>
          <p:nvPr/>
        </p:nvSpPr>
        <p:spPr>
          <a:xfrm>
            <a:off x="853520" y="364607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Zuijin</a:t>
            </a:r>
          </a:p>
        </p:txBody>
      </p:sp>
    </p:spTree>
    <p:extLst>
      <p:ext uri="{BB962C8B-B14F-4D97-AF65-F5344CB8AC3E}">
        <p14:creationId xmlns:p14="http://schemas.microsoft.com/office/powerpoint/2010/main" val="17808990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{25E11937-F97B-F649-B2E3-991DC82EA991}tf10001079_mac</Template>
  <TotalTime>24</TotalTime>
  <Words>18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Murphy (Student)</dc:creator>
  <cp:lastModifiedBy>Kyle Murphy (Student)</cp:lastModifiedBy>
  <cp:revision>4</cp:revision>
  <dcterms:created xsi:type="dcterms:W3CDTF">2022-10-19T09:55:39Z</dcterms:created>
  <dcterms:modified xsi:type="dcterms:W3CDTF">2022-10-19T10:20:46Z</dcterms:modified>
</cp:coreProperties>
</file>