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305"/>
    <p:restoredTop sz="96327"/>
  </p:normalViewPr>
  <p:slideViewPr>
    <p:cSldViewPr snapToGrid="0" snapToObjects="1">
      <p:cViewPr varScale="1">
        <p:scale>
          <a:sx n="72" d="100"/>
          <a:sy n="72" d="100"/>
        </p:scale>
        <p:origin x="216" y="2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0D079071-311F-1C40-A959-A7359F2B064F}" type="datetimeFigureOut">
              <a:rPr lang="en-US" smtClean="0"/>
              <a:t>10/21/22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29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670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D079071-311F-1C40-A959-A7359F2B064F}" type="datetimeFigureOut">
              <a:rPr lang="en-US" smtClean="0"/>
              <a:t>10/21/22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971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D079071-311F-1C40-A959-A7359F2B064F}" type="datetimeFigureOut">
              <a:rPr lang="en-US" smtClean="0"/>
              <a:t>10/21/22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24488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D079071-311F-1C40-A959-A7359F2B064F}" type="datetimeFigureOut">
              <a:rPr lang="en-US" smtClean="0"/>
              <a:t>10/21/22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49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10/21/22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93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10/21/22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868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04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D079071-311F-1C40-A959-A7359F2B064F}" type="datetimeFigureOut">
              <a:rPr lang="en-US" smtClean="0"/>
              <a:t>10/21/22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033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385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D079071-311F-1C40-A959-A7359F2B064F}" type="datetimeFigureOut">
              <a:rPr lang="en-US" smtClean="0"/>
              <a:t>10/21/22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924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823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10/21/22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236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10/21/22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1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10/21/22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921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819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79071-311F-1C40-A959-A7359F2B064F}" type="datetimeFigureOut">
              <a:rPr lang="en-US" smtClean="0"/>
              <a:t>10/21/22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17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1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79071-311F-1C40-A959-A7359F2B064F}" type="datetimeFigureOut">
              <a:rPr lang="en-US" smtClean="0"/>
              <a:t>10/21/22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E95D3-A031-3E47-9890-2E77B7E9B6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091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76216CF-AC6C-C0E3-5292-7F051648C1FD}"/>
              </a:ext>
            </a:extLst>
          </p:cNvPr>
          <p:cNvSpPr txBox="1"/>
          <p:nvPr/>
        </p:nvSpPr>
        <p:spPr>
          <a:xfrm>
            <a:off x="5236265" y="3429000"/>
            <a:ext cx="1719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Japanese Yokai</a:t>
            </a:r>
          </a:p>
        </p:txBody>
      </p:sp>
      <p:cxnSp>
        <p:nvCxnSpPr>
          <p:cNvPr id="8" name="Curved Connector 7">
            <a:extLst>
              <a:ext uri="{FF2B5EF4-FFF2-40B4-BE49-F238E27FC236}">
                <a16:creationId xmlns:a16="http://schemas.microsoft.com/office/drawing/2014/main" id="{D60C6F23-C5E8-9838-D309-7EA970BA6F6B}"/>
              </a:ext>
            </a:extLst>
          </p:cNvPr>
          <p:cNvCxnSpPr>
            <a:cxnSpLocks/>
          </p:cNvCxnSpPr>
          <p:nvPr/>
        </p:nvCxnSpPr>
        <p:spPr>
          <a:xfrm rot="10800000">
            <a:off x="4371561" y="2802837"/>
            <a:ext cx="864704" cy="626164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FC0342B6-D65B-CD91-B637-C8220B4BD96B}"/>
              </a:ext>
            </a:extLst>
          </p:cNvPr>
          <p:cNvSpPr txBox="1"/>
          <p:nvPr/>
        </p:nvSpPr>
        <p:spPr>
          <a:xfrm>
            <a:off x="3501886" y="2618170"/>
            <a:ext cx="1252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Kitsune</a:t>
            </a:r>
          </a:p>
        </p:txBody>
      </p:sp>
      <p:cxnSp>
        <p:nvCxnSpPr>
          <p:cNvPr id="11" name="Curved Connector 10">
            <a:extLst>
              <a:ext uri="{FF2B5EF4-FFF2-40B4-BE49-F238E27FC236}">
                <a16:creationId xmlns:a16="http://schemas.microsoft.com/office/drawing/2014/main" id="{193E4725-DC8E-E854-D9E2-D9F55D53F677}"/>
              </a:ext>
            </a:extLst>
          </p:cNvPr>
          <p:cNvCxnSpPr>
            <a:cxnSpLocks/>
          </p:cNvCxnSpPr>
          <p:nvPr/>
        </p:nvCxnSpPr>
        <p:spPr>
          <a:xfrm flipV="1">
            <a:off x="6776830" y="2987502"/>
            <a:ext cx="864705" cy="521011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3713040-CE2C-52F8-ED0E-AE5C05A32D30}"/>
              </a:ext>
            </a:extLst>
          </p:cNvPr>
          <p:cNvSpPr txBox="1"/>
          <p:nvPr/>
        </p:nvSpPr>
        <p:spPr>
          <a:xfrm>
            <a:off x="7641535" y="2802836"/>
            <a:ext cx="572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Oni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474088EA-37F4-8B76-8F91-2CCA695617FF}"/>
              </a:ext>
            </a:extLst>
          </p:cNvPr>
          <p:cNvCxnSpPr>
            <a:cxnSpLocks/>
          </p:cNvCxnSpPr>
          <p:nvPr/>
        </p:nvCxnSpPr>
        <p:spPr>
          <a:xfrm flipV="1">
            <a:off x="5845865" y="2618170"/>
            <a:ext cx="0" cy="8108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D00EA407-9A9A-BEDD-98CE-D2ED5FB7798A}"/>
              </a:ext>
            </a:extLst>
          </p:cNvPr>
          <p:cNvSpPr txBox="1"/>
          <p:nvPr/>
        </p:nvSpPr>
        <p:spPr>
          <a:xfrm>
            <a:off x="5410489" y="2239405"/>
            <a:ext cx="870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Tengu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8A6FC7F-A07B-1879-BEB6-5555067A95E2}"/>
              </a:ext>
            </a:extLst>
          </p:cNvPr>
          <p:cNvCxnSpPr>
            <a:stCxn id="6" idx="1"/>
          </p:cNvCxnSpPr>
          <p:nvPr/>
        </p:nvCxnSpPr>
        <p:spPr>
          <a:xfrm flipH="1" flipV="1">
            <a:off x="4202595" y="3752165"/>
            <a:ext cx="103367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ACB1E30-6B92-4822-626E-C199A55B6D03}"/>
              </a:ext>
            </a:extLst>
          </p:cNvPr>
          <p:cNvSpPr txBox="1"/>
          <p:nvPr/>
        </p:nvSpPr>
        <p:spPr>
          <a:xfrm>
            <a:off x="3253296" y="3567499"/>
            <a:ext cx="949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Kappa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8A0CFAF-10E8-D15E-C3F9-B39ABE94A4B5}"/>
              </a:ext>
            </a:extLst>
          </p:cNvPr>
          <p:cNvCxnSpPr>
            <a:cxnSpLocks/>
          </p:cNvCxnSpPr>
          <p:nvPr/>
        </p:nvCxnSpPr>
        <p:spPr>
          <a:xfrm>
            <a:off x="6238215" y="3812820"/>
            <a:ext cx="797033" cy="6399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5CB0BFA8-CD09-CFEE-0E6A-A1F3D838FDC8}"/>
              </a:ext>
            </a:extLst>
          </p:cNvPr>
          <p:cNvSpPr txBox="1"/>
          <p:nvPr/>
        </p:nvSpPr>
        <p:spPr>
          <a:xfrm>
            <a:off x="6955735" y="4332163"/>
            <a:ext cx="731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Baku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3BFB3F5-863B-C855-CD62-7F570E278DD0}"/>
              </a:ext>
            </a:extLst>
          </p:cNvPr>
          <p:cNvCxnSpPr>
            <a:cxnSpLocks/>
          </p:cNvCxnSpPr>
          <p:nvPr/>
        </p:nvCxnSpPr>
        <p:spPr>
          <a:xfrm flipH="1" flipV="1">
            <a:off x="4371561" y="2156792"/>
            <a:ext cx="1143000" cy="11827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CA9B134C-F135-84C6-132A-394DC113B26E}"/>
              </a:ext>
            </a:extLst>
          </p:cNvPr>
          <p:cNvSpPr txBox="1"/>
          <p:nvPr/>
        </p:nvSpPr>
        <p:spPr>
          <a:xfrm>
            <a:off x="3581018" y="1825347"/>
            <a:ext cx="1933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Futakuchi-onna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534DC10-67A9-0C17-DC54-03598DE44212}"/>
              </a:ext>
            </a:extLst>
          </p:cNvPr>
          <p:cNvCxnSpPr>
            <a:cxnSpLocks/>
          </p:cNvCxnSpPr>
          <p:nvPr/>
        </p:nvCxnSpPr>
        <p:spPr>
          <a:xfrm flipV="1">
            <a:off x="6281240" y="2217041"/>
            <a:ext cx="823582" cy="10936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A5E5804D-3D26-B450-7AED-C01E0613175F}"/>
              </a:ext>
            </a:extLst>
          </p:cNvPr>
          <p:cNvSpPr txBox="1"/>
          <p:nvPr/>
        </p:nvSpPr>
        <p:spPr>
          <a:xfrm>
            <a:off x="7148361" y="1837013"/>
            <a:ext cx="1229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Hyosube</a:t>
            </a:r>
            <a:endParaRPr lang="en-US" dirty="0">
              <a:solidFill>
                <a:schemeClr val="accent2"/>
              </a:solidFill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8F19B0A-9DA8-3B8F-ED74-CCE1DAD382C7}"/>
              </a:ext>
            </a:extLst>
          </p:cNvPr>
          <p:cNvCxnSpPr>
            <a:cxnSpLocks/>
          </p:cNvCxnSpPr>
          <p:nvPr/>
        </p:nvCxnSpPr>
        <p:spPr>
          <a:xfrm flipH="1">
            <a:off x="4500769" y="4075331"/>
            <a:ext cx="909720" cy="7352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320FEAE-E772-6B77-C7FF-D904C243338D}"/>
              </a:ext>
            </a:extLst>
          </p:cNvPr>
          <p:cNvSpPr txBox="1"/>
          <p:nvPr/>
        </p:nvSpPr>
        <p:spPr>
          <a:xfrm>
            <a:off x="3727945" y="4721660"/>
            <a:ext cx="1532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Kasa-obake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287B6E5-E4AC-5884-2598-9C4053F28A45}"/>
              </a:ext>
            </a:extLst>
          </p:cNvPr>
          <p:cNvCxnSpPr>
            <a:cxnSpLocks/>
          </p:cNvCxnSpPr>
          <p:nvPr/>
        </p:nvCxnSpPr>
        <p:spPr>
          <a:xfrm>
            <a:off x="5932004" y="4075331"/>
            <a:ext cx="1389376" cy="13812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8E9B1F6-B263-775D-8B5A-968008259786}"/>
              </a:ext>
            </a:extLst>
          </p:cNvPr>
          <p:cNvSpPr txBox="1"/>
          <p:nvPr/>
        </p:nvSpPr>
        <p:spPr>
          <a:xfrm>
            <a:off x="6938617" y="5344083"/>
            <a:ext cx="1978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Kuchisake-onna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ADDCCEC-8CCC-DC94-5149-4ADE3498A2FA}"/>
              </a:ext>
            </a:extLst>
          </p:cNvPr>
          <p:cNvCxnSpPr>
            <a:cxnSpLocks/>
          </p:cNvCxnSpPr>
          <p:nvPr/>
        </p:nvCxnSpPr>
        <p:spPr>
          <a:xfrm>
            <a:off x="5693465" y="4075331"/>
            <a:ext cx="0" cy="13812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CA1EB32-0358-9085-FAF1-EADDE56E653A}"/>
              </a:ext>
            </a:extLst>
          </p:cNvPr>
          <p:cNvSpPr txBox="1"/>
          <p:nvPr/>
        </p:nvSpPr>
        <p:spPr>
          <a:xfrm>
            <a:off x="5236265" y="5435119"/>
            <a:ext cx="1309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Nogitsune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E835457-C9CF-EBD1-AA05-7F84BE47DC6A}"/>
              </a:ext>
            </a:extLst>
          </p:cNvPr>
          <p:cNvCxnSpPr>
            <a:cxnSpLocks/>
          </p:cNvCxnSpPr>
          <p:nvPr/>
        </p:nvCxnSpPr>
        <p:spPr>
          <a:xfrm>
            <a:off x="6626692" y="3936831"/>
            <a:ext cx="29330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7B126BBC-1087-8C4C-A10A-9A9D2AD08AE5}"/>
              </a:ext>
            </a:extLst>
          </p:cNvPr>
          <p:cNvSpPr txBox="1"/>
          <p:nvPr/>
        </p:nvSpPr>
        <p:spPr>
          <a:xfrm>
            <a:off x="9480274" y="3752165"/>
            <a:ext cx="7617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Raijin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FADAC40-31BC-4FD9-0BA1-8B62EFB9971C}"/>
              </a:ext>
            </a:extLst>
          </p:cNvPr>
          <p:cNvCxnSpPr>
            <a:cxnSpLocks/>
          </p:cNvCxnSpPr>
          <p:nvPr/>
        </p:nvCxnSpPr>
        <p:spPr>
          <a:xfrm flipH="1">
            <a:off x="2890630" y="3936831"/>
            <a:ext cx="2345635" cy="784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E71F0791-2E48-56F2-0AED-872CB896012C}"/>
              </a:ext>
            </a:extLst>
          </p:cNvPr>
          <p:cNvSpPr txBox="1"/>
          <p:nvPr/>
        </p:nvSpPr>
        <p:spPr>
          <a:xfrm>
            <a:off x="2180430" y="4701495"/>
            <a:ext cx="14109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Rokurokubi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8C3192E9-40D0-0D6B-ACEB-DEBBE90EC2C3}"/>
              </a:ext>
            </a:extLst>
          </p:cNvPr>
          <p:cNvCxnSpPr>
            <a:cxnSpLocks/>
          </p:cNvCxnSpPr>
          <p:nvPr/>
        </p:nvCxnSpPr>
        <p:spPr>
          <a:xfrm flipH="1" flipV="1">
            <a:off x="2463248" y="2748170"/>
            <a:ext cx="2673626" cy="8193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57D95505-1486-16C1-95FE-5CCAF92936F1}"/>
              </a:ext>
            </a:extLst>
          </p:cNvPr>
          <p:cNvSpPr txBox="1"/>
          <p:nvPr/>
        </p:nvSpPr>
        <p:spPr>
          <a:xfrm>
            <a:off x="1813061" y="2528984"/>
            <a:ext cx="729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Ryuu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F225C3C9-7462-E10D-9077-D403669A1292}"/>
              </a:ext>
            </a:extLst>
          </p:cNvPr>
          <p:cNvCxnSpPr>
            <a:cxnSpLocks/>
          </p:cNvCxnSpPr>
          <p:nvPr/>
        </p:nvCxnSpPr>
        <p:spPr>
          <a:xfrm flipV="1">
            <a:off x="6693031" y="2421980"/>
            <a:ext cx="3168116" cy="1330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00805D01-DD91-0299-5C03-A109D671B4B8}"/>
              </a:ext>
            </a:extLst>
          </p:cNvPr>
          <p:cNvSpPr txBox="1"/>
          <p:nvPr/>
        </p:nvSpPr>
        <p:spPr>
          <a:xfrm>
            <a:off x="9778856" y="2204476"/>
            <a:ext cx="1265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Son Goku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BE439885-5774-945E-71FE-E9B32C71106D}"/>
              </a:ext>
            </a:extLst>
          </p:cNvPr>
          <p:cNvCxnSpPr>
            <a:cxnSpLocks/>
          </p:cNvCxnSpPr>
          <p:nvPr/>
        </p:nvCxnSpPr>
        <p:spPr>
          <a:xfrm flipH="1">
            <a:off x="1339704" y="3973326"/>
            <a:ext cx="3816626" cy="3977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E4898176-11A5-39D7-9416-231D1A5D0D73}"/>
              </a:ext>
            </a:extLst>
          </p:cNvPr>
          <p:cNvSpPr txBox="1"/>
          <p:nvPr/>
        </p:nvSpPr>
        <p:spPr>
          <a:xfrm>
            <a:off x="622841" y="4190403"/>
            <a:ext cx="716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Zuijin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BCD1EF-1590-17F5-915B-73A632AB5EDD}"/>
              </a:ext>
            </a:extLst>
          </p:cNvPr>
          <p:cNvSpPr txBox="1"/>
          <p:nvPr/>
        </p:nvSpPr>
        <p:spPr>
          <a:xfrm>
            <a:off x="9514347" y="242142"/>
            <a:ext cx="22943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/>
              <a:t>Key</a:t>
            </a:r>
          </a:p>
          <a:p>
            <a:endParaRPr lang="en-US" u="sng" dirty="0"/>
          </a:p>
          <a:p>
            <a:r>
              <a:rPr lang="en-US" dirty="0">
                <a:solidFill>
                  <a:schemeClr val="accent2"/>
                </a:solidFill>
              </a:rPr>
              <a:t>Purple – Options</a:t>
            </a:r>
          </a:p>
          <a:p>
            <a:r>
              <a:rPr lang="en-US" dirty="0"/>
              <a:t>White- Chosen 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89900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2B2A868B-6BC2-4B3E-98B9-1258F41035D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{25E11937-F97B-F649-B2E3-991DC82EA991}tf10001079_mac</Template>
  <TotalTime>37</TotalTime>
  <Words>24</Words>
  <Application>Microsoft Macintosh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Vapor Trail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Murphy (Student)</dc:creator>
  <cp:lastModifiedBy>Microsoft Office User</cp:lastModifiedBy>
  <cp:revision>5</cp:revision>
  <dcterms:created xsi:type="dcterms:W3CDTF">2022-10-19T09:55:39Z</dcterms:created>
  <dcterms:modified xsi:type="dcterms:W3CDTF">2022-10-21T08:48:47Z</dcterms:modified>
</cp:coreProperties>
</file>