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FE54-552C-498E-9C05-3B7FBF9B5003}" type="datetimeFigureOut">
              <a:rPr lang="en-GB" smtClean="0"/>
              <a:t>06/04/2022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B4A0-3B54-41A2-AA3B-0BBB6A30A68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561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FE54-552C-498E-9C05-3B7FBF9B5003}" type="datetimeFigureOut">
              <a:rPr lang="en-GB" smtClean="0"/>
              <a:t>06/04/2022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B4A0-3B54-41A2-AA3B-0BBB6A30A68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8567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FE54-552C-498E-9C05-3B7FBF9B5003}" type="datetimeFigureOut">
              <a:rPr lang="en-GB" smtClean="0"/>
              <a:t>06/04/2022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B4A0-3B54-41A2-AA3B-0BBB6A30A68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0006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FE54-552C-498E-9C05-3B7FBF9B5003}" type="datetimeFigureOut">
              <a:rPr lang="en-GB" smtClean="0"/>
              <a:t>06/04/2022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B4A0-3B54-41A2-AA3B-0BBB6A30A68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1208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FE54-552C-498E-9C05-3B7FBF9B5003}" type="datetimeFigureOut">
              <a:rPr lang="en-GB" smtClean="0"/>
              <a:t>06/04/2022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B4A0-3B54-41A2-AA3B-0BBB6A30A68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3504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FE54-552C-498E-9C05-3B7FBF9B5003}" type="datetimeFigureOut">
              <a:rPr lang="en-GB" smtClean="0"/>
              <a:t>06/04/2022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B4A0-3B54-41A2-AA3B-0BBB6A30A68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7384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FE54-552C-498E-9C05-3B7FBF9B5003}" type="datetimeFigureOut">
              <a:rPr lang="en-GB" smtClean="0"/>
              <a:t>06/04/2022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B4A0-3B54-41A2-AA3B-0BBB6A30A68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9679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FE54-552C-498E-9C05-3B7FBF9B5003}" type="datetimeFigureOut">
              <a:rPr lang="en-GB" smtClean="0"/>
              <a:t>06/04/2022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B4A0-3B54-41A2-AA3B-0BBB6A30A68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6835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FE54-552C-498E-9C05-3B7FBF9B5003}" type="datetimeFigureOut">
              <a:rPr lang="en-GB" smtClean="0"/>
              <a:t>06/04/2022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B4A0-3B54-41A2-AA3B-0BBB6A30A68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0070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FE54-552C-498E-9C05-3B7FBF9B5003}" type="datetimeFigureOut">
              <a:rPr lang="en-GB" smtClean="0"/>
              <a:t>06/04/2022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B4A0-3B54-41A2-AA3B-0BBB6A30A68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3222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FE54-552C-498E-9C05-3B7FBF9B5003}" type="datetimeFigureOut">
              <a:rPr lang="en-GB" smtClean="0"/>
              <a:t>06/04/2022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B4A0-3B54-41A2-AA3B-0BBB6A30A68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8598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AFE54-552C-498E-9C05-3B7FBF9B5003}" type="datetimeFigureOut">
              <a:rPr lang="en-GB" smtClean="0"/>
              <a:t>06/04/2022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EB4A0-3B54-41A2-AA3B-0BBB6A30A68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57729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D3A2685-78C3-4B9D-AD02-F6D903E54BAF}"/>
              </a:ext>
            </a:extLst>
          </p:cNvPr>
          <p:cNvCxnSpPr/>
          <p:nvPr/>
        </p:nvCxnSpPr>
        <p:spPr>
          <a:xfrm>
            <a:off x="582196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67B979D-596E-49F6-B0D2-E6690DD7DBA1}"/>
              </a:ext>
            </a:extLst>
          </p:cNvPr>
          <p:cNvCxnSpPr>
            <a:cxnSpLocks/>
          </p:cNvCxnSpPr>
          <p:nvPr/>
        </p:nvCxnSpPr>
        <p:spPr>
          <a:xfrm>
            <a:off x="0" y="3179428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1F94C521-8D15-49B1-86CA-BAAA8DA76A04}"/>
              </a:ext>
            </a:extLst>
          </p:cNvPr>
          <p:cNvSpPr txBox="1"/>
          <p:nvPr/>
        </p:nvSpPr>
        <p:spPr>
          <a:xfrm>
            <a:off x="125835" y="92279"/>
            <a:ext cx="5696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Strengths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6597946-D7FF-4900-9DB0-66F8839CAD1C}"/>
              </a:ext>
            </a:extLst>
          </p:cNvPr>
          <p:cNvSpPr txBox="1"/>
          <p:nvPr/>
        </p:nvSpPr>
        <p:spPr>
          <a:xfrm>
            <a:off x="5821949" y="0"/>
            <a:ext cx="6370051" cy="369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Weaknesses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F8AA24B-0BF9-4962-B17A-7832FE970F51}"/>
              </a:ext>
            </a:extLst>
          </p:cNvPr>
          <p:cNvSpPr txBox="1"/>
          <p:nvPr/>
        </p:nvSpPr>
        <p:spPr>
          <a:xfrm>
            <a:off x="268448" y="3271706"/>
            <a:ext cx="5553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Opportunities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3B55AF-B2D5-49C8-90BA-A37F57582F93}"/>
              </a:ext>
            </a:extLst>
          </p:cNvPr>
          <p:cNvSpPr txBox="1"/>
          <p:nvPr/>
        </p:nvSpPr>
        <p:spPr>
          <a:xfrm>
            <a:off x="5802320" y="3172184"/>
            <a:ext cx="6370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Threats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341FE2C-B112-4F7F-979B-76CD055FE263}"/>
              </a:ext>
            </a:extLst>
          </p:cNvPr>
          <p:cNvSpPr txBox="1"/>
          <p:nvPr/>
        </p:nvSpPr>
        <p:spPr>
          <a:xfrm>
            <a:off x="58723" y="461611"/>
            <a:ext cx="57631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Research </a:t>
            </a:r>
          </a:p>
          <a:p>
            <a:r>
              <a:rPr lang="en-GB" dirty="0"/>
              <a:t>The  ideas </a:t>
            </a:r>
          </a:p>
          <a:p>
            <a:r>
              <a:rPr lang="en-GB" dirty="0"/>
              <a:t>I’m focus</a:t>
            </a:r>
          </a:p>
          <a:p>
            <a:r>
              <a:rPr lang="en-GB" dirty="0"/>
              <a:t>Concept Art</a:t>
            </a:r>
          </a:p>
          <a:p>
            <a:r>
              <a:rPr lang="en-GB" dirty="0"/>
              <a:t>The layout of the game</a:t>
            </a:r>
          </a:p>
          <a:p>
            <a:r>
              <a:rPr lang="en-GB" dirty="0"/>
              <a:t>The design of the game </a:t>
            </a:r>
          </a:p>
          <a:p>
            <a:r>
              <a:rPr lang="en-GB" dirty="0"/>
              <a:t>  </a:t>
            </a:r>
          </a:p>
          <a:p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58A94A8-5BA1-48F8-A08A-398FFA42515F}"/>
              </a:ext>
            </a:extLst>
          </p:cNvPr>
          <p:cNvSpPr txBox="1"/>
          <p:nvPr/>
        </p:nvSpPr>
        <p:spPr>
          <a:xfrm>
            <a:off x="5024944" y="2964612"/>
            <a:ext cx="1593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C55515D-6885-4521-BAA2-A51F9C5759FD}"/>
              </a:ext>
            </a:extLst>
          </p:cNvPr>
          <p:cNvSpPr txBox="1"/>
          <p:nvPr/>
        </p:nvSpPr>
        <p:spPr>
          <a:xfrm>
            <a:off x="5763226" y="652935"/>
            <a:ext cx="63700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Getting distracted easily </a:t>
            </a:r>
          </a:p>
          <a:p>
            <a:r>
              <a:rPr lang="en-GB" dirty="0"/>
              <a:t>My ADHD</a:t>
            </a:r>
          </a:p>
          <a:p>
            <a:r>
              <a:rPr lang="en-GB" dirty="0"/>
              <a:t>Coding </a:t>
            </a:r>
          </a:p>
          <a:p>
            <a:r>
              <a:rPr lang="en-GB" dirty="0"/>
              <a:t>Drawing </a:t>
            </a:r>
          </a:p>
          <a:p>
            <a:r>
              <a:rPr lang="en-GB" dirty="0"/>
              <a:t>The minigames design </a:t>
            </a:r>
          </a:p>
          <a:p>
            <a:r>
              <a:rPr lang="en-GB" dirty="0"/>
              <a:t>The controls of the game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ED5A7B9-9791-498E-AD22-9CAE4EBFFABB}"/>
              </a:ext>
            </a:extLst>
          </p:cNvPr>
          <p:cNvSpPr txBox="1"/>
          <p:nvPr/>
        </p:nvSpPr>
        <p:spPr>
          <a:xfrm>
            <a:off x="58723" y="3641038"/>
            <a:ext cx="57631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Deer shed </a:t>
            </a:r>
          </a:p>
          <a:p>
            <a:r>
              <a:rPr lang="en-GB" dirty="0"/>
              <a:t>Carry on with the game</a:t>
            </a:r>
          </a:p>
          <a:p>
            <a:r>
              <a:rPr lang="en-GB" dirty="0"/>
              <a:t>Port folder </a:t>
            </a:r>
          </a:p>
          <a:p>
            <a:r>
              <a:rPr lang="en-GB" dirty="0"/>
              <a:t>Can release the boards that I made </a:t>
            </a:r>
          </a:p>
          <a:p>
            <a:endParaRPr lang="en-GB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91BCC58-ECDE-45CD-BE24-998A28FF4CF0}"/>
              </a:ext>
            </a:extLst>
          </p:cNvPr>
          <p:cNvSpPr txBox="1"/>
          <p:nvPr/>
        </p:nvSpPr>
        <p:spPr>
          <a:xfrm>
            <a:off x="5939406" y="3722430"/>
            <a:ext cx="588907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Tutorials on coding and scripting </a:t>
            </a:r>
          </a:p>
          <a:p>
            <a:r>
              <a:rPr lang="en-GB" dirty="0"/>
              <a:t>Have an action plan to the work I’m going to do </a:t>
            </a:r>
          </a:p>
          <a:p>
            <a:r>
              <a:rPr lang="en-GB" dirty="0"/>
              <a:t>The technical of the design </a:t>
            </a:r>
          </a:p>
          <a:p>
            <a:r>
              <a:rPr lang="en-GB" dirty="0"/>
              <a:t>Watching Mario Party minigames.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9035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80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Murphy (Student)</dc:creator>
  <cp:lastModifiedBy>Kyle Murphy (Student)</cp:lastModifiedBy>
  <cp:revision>3</cp:revision>
  <dcterms:created xsi:type="dcterms:W3CDTF">2022-04-06T10:52:13Z</dcterms:created>
  <dcterms:modified xsi:type="dcterms:W3CDTF">2022-04-06T11:14:17Z</dcterms:modified>
</cp:coreProperties>
</file>