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A2EE9-1994-44C6-84EA-0F565FBC4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EFC025-711E-43DF-A83F-A427A70F08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E0AB1-130D-43D7-92F3-1E57179CB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C5EA-B2B5-4044-BD46-23B6B5B436E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C3534-2191-4064-AF36-5671F8D46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6A359-30A9-42E8-9181-6AB3065B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CF11-2DB7-4312-A68A-8BC21AAE94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194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E977A-1542-4016-83D0-BCE926F31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718BBE-7565-4535-AFE2-9AA313DD3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AC500-9EA1-43B4-9CC8-1698CD14F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C5EA-B2B5-4044-BD46-23B6B5B436E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34D4D-FEBC-40A2-B12E-B303086D3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36E73-48E0-4879-BBA4-EB3522B9B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CF11-2DB7-4312-A68A-8BC21AAE94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48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B738FA-D1C4-480C-BEF6-B0637E0FE7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F3F89D-8742-40F2-8B40-A0464923C7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3E056-8A50-4331-9143-2EF89BED6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C5EA-B2B5-4044-BD46-23B6B5B436E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DB7D0-340F-40A7-8047-9FC1BF4AB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6003F-5D1F-429D-940F-DF7DC7285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CF11-2DB7-4312-A68A-8BC21AAE94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998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2C3-1FB3-4845-AF40-05CA05C2D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EE6E2-B78A-497E-B78C-98ED0483F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D1A78-D2BE-4D56-8C06-6CEEE96A6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C5EA-B2B5-4044-BD46-23B6B5B436E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66478-9221-4C5B-95EF-CF10A8794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EDC83-EA31-4E82-8DC3-7C6A00738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CF11-2DB7-4312-A68A-8BC21AAE94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727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21776-F5DC-4D08-85A3-7FC723472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D28554-A7B2-462E-BBF4-9137E83BA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FF5AC-0A4B-44B0-9BDE-64369E2D1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C5EA-B2B5-4044-BD46-23B6B5B436E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E1C1F-BE66-443F-BC12-143CE05ED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5FCB6-8A3E-44C2-B86D-8408AF3AC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CF11-2DB7-4312-A68A-8BC21AAE94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853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7F44D-E8D3-47DB-A961-74AB36B47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92C19-384C-4D67-A2CD-3B7EA4BCE4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C2A810-D439-41F2-88DC-B657D70C5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0846FB-3C0C-456A-9011-8E7E9E77C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C5EA-B2B5-4044-BD46-23B6B5B436E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D73ED2-25D5-498A-A32F-AC232D4A7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F19881-4778-431D-9224-BCC0A31B3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CF11-2DB7-4312-A68A-8BC21AAE94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229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54B88-CEBA-4B06-86DD-6F3C32C35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4C0B8-5279-4AA4-9887-6611AD611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D7472-C360-4BFF-8F59-F6B3E3D124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6130E0-43F2-4F1B-96D1-7C0C8FB0CC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8ECEFC-EAE8-42FA-9714-6B3D32FC74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D6D166-C4F4-4F64-92DF-BAFFA9DF0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C5EA-B2B5-4044-BD46-23B6B5B436E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6A8B0A-931F-4254-910D-2FF1AB78A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9D1745-0EC2-497D-9421-57D365A6F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CF11-2DB7-4312-A68A-8BC21AAE94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290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71DD3-7010-470B-99E5-60793A26C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2A7899-E1B2-4EA1-860F-13F014938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C5EA-B2B5-4044-BD46-23B6B5B436E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3E6D2A-B738-4228-8CC2-D6CBC9F14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F2893-0438-4B16-82BE-E4777CC50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CF11-2DB7-4312-A68A-8BC21AAE94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4861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EEAB56-AA15-44D3-9035-00BC737A5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C5EA-B2B5-4044-BD46-23B6B5B436E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632DAE-4975-4EBD-B272-A7D60F07D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E0BFC4-CDEE-453B-9909-A0BA88DDE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CF11-2DB7-4312-A68A-8BC21AAE94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276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C7FF7-49B3-43FA-A994-B1A7990B8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8F520-5196-49E7-8192-E352CC1AE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9CCDCE-9042-4D7C-9E4C-5AABF1675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89BB69-8FC0-4ED4-8AE9-9DF0A64CE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C5EA-B2B5-4044-BD46-23B6B5B436E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F2E229-EDF3-4738-B850-D001A28F4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2A0678-30C9-4D21-B2B3-0DF209DBF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CF11-2DB7-4312-A68A-8BC21AAE94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49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7A6B0-9AA5-443B-A6DC-143BECA6A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0FF9BC-93DF-4930-B607-AF1D78E6AF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1C699D-ABD3-4562-801E-E68D33CADF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B054A9-5868-465E-A85F-8DE059054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C5EA-B2B5-4044-BD46-23B6B5B436E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7A31CD-990C-47A4-9546-3C12C0A89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ECAF0-8507-4143-B04B-AF2A6EF8C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CF11-2DB7-4312-A68A-8BC21AAE94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7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950A64-8492-481E-AEB2-B8BCE5641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EE7D84-010E-4920-A7C2-5244A8A42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A16F9-69EA-47D3-A556-4EA2F47996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8C5EA-B2B5-4044-BD46-23B6B5B436E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EB488-3FF7-48FE-89C6-E05C51936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18AF7-58F1-49BC-82FA-B667B1B001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9CF11-2DB7-4312-A68A-8BC21AAE94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7295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00413-CBE4-4C3F-B54B-BCE0A78E87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0084" y="641100"/>
            <a:ext cx="5342021" cy="1364163"/>
          </a:xfrm>
        </p:spPr>
        <p:txBody>
          <a:bodyPr/>
          <a:lstStyle/>
          <a:p>
            <a:r>
              <a:rPr lang="en-GB" dirty="0"/>
              <a:t>FMP mind Map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56B5F0-5667-47D7-8984-B15079FECF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2105" y="3705727"/>
            <a:ext cx="2566737" cy="2683627"/>
          </a:xfrm>
        </p:spPr>
        <p:txBody>
          <a:bodyPr>
            <a:normAutofit/>
          </a:bodyPr>
          <a:lstStyle/>
          <a:p>
            <a:pPr algn="l"/>
            <a:r>
              <a:rPr lang="en-GB" sz="2000" u="sng" dirty="0"/>
              <a:t>Interests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Anime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Pokémon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Mario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Super Smash Bros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Earth Bound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7BED0B3-F7F1-497C-BF2F-CEDD875E7585}"/>
              </a:ext>
            </a:extLst>
          </p:cNvPr>
          <p:cNvCxnSpPr>
            <a:cxnSpLocks/>
          </p:cNvCxnSpPr>
          <p:nvPr/>
        </p:nvCxnSpPr>
        <p:spPr>
          <a:xfrm flipH="1">
            <a:off x="2582779" y="1796715"/>
            <a:ext cx="2526632" cy="174859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286D35-193F-4A02-B505-9B5D59F553CE}"/>
              </a:ext>
            </a:extLst>
          </p:cNvPr>
          <p:cNvCxnSpPr>
            <a:cxnSpLocks/>
          </p:cNvCxnSpPr>
          <p:nvPr/>
        </p:nvCxnSpPr>
        <p:spPr>
          <a:xfrm>
            <a:off x="6625390" y="1852862"/>
            <a:ext cx="1796715" cy="214162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A26BC19-9C21-474D-8156-13E4F1728A10}"/>
              </a:ext>
            </a:extLst>
          </p:cNvPr>
          <p:cNvSpPr txBox="1"/>
          <p:nvPr/>
        </p:nvSpPr>
        <p:spPr>
          <a:xfrm>
            <a:off x="7764379" y="4170377"/>
            <a:ext cx="27752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Ambitions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Streamer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Making a Game like Mario Party.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Making my own sound. </a:t>
            </a:r>
          </a:p>
          <a:p>
            <a:endParaRPr lang="en-GB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831F82D-9005-43C2-81A7-A099816EE8B9}"/>
              </a:ext>
            </a:extLst>
          </p:cNvPr>
          <p:cNvCxnSpPr>
            <a:cxnSpLocks/>
          </p:cNvCxnSpPr>
          <p:nvPr/>
        </p:nvCxnSpPr>
        <p:spPr>
          <a:xfrm flipH="1">
            <a:off x="5751094" y="2005263"/>
            <a:ext cx="344906" cy="216511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3F5B08B-DB6E-4E85-8316-0CBE33268C58}"/>
              </a:ext>
            </a:extLst>
          </p:cNvPr>
          <p:cNvSpPr txBox="1"/>
          <p:nvPr/>
        </p:nvSpPr>
        <p:spPr>
          <a:xfrm>
            <a:off x="3922296" y="4483406"/>
            <a:ext cx="27752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General Ideas</a:t>
            </a:r>
          </a:p>
          <a:p>
            <a:endParaRPr lang="en-GB" u="sng" dirty="0"/>
          </a:p>
          <a:p>
            <a:r>
              <a:rPr lang="en-GB" dirty="0"/>
              <a:t>A party game that </a:t>
            </a:r>
            <a:r>
              <a:rPr lang="en-GB"/>
              <a:t>is similar to Mario Party</a:t>
            </a:r>
            <a:r>
              <a:rPr lang="en-GB" u="sng"/>
              <a:t> 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1362449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88</TotalTime>
  <Words>37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FMP mind Map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FMP mind Map</dc:title>
  <dc:creator>Kyle Murphy (Student)</dc:creator>
  <cp:lastModifiedBy>Kyle Murphy (Student)</cp:lastModifiedBy>
  <cp:revision>4</cp:revision>
  <dcterms:created xsi:type="dcterms:W3CDTF">2022-03-02T10:00:31Z</dcterms:created>
  <dcterms:modified xsi:type="dcterms:W3CDTF">2022-03-02T11:28:36Z</dcterms:modified>
</cp:coreProperties>
</file>