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27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7" autoAdjust="0"/>
    <p:restoredTop sz="94660"/>
  </p:normalViewPr>
  <p:slideViewPr>
    <p:cSldViewPr snapToGrid="0">
      <p:cViewPr varScale="1">
        <p:scale>
          <a:sx n="185" d="100"/>
          <a:sy n="185" d="100"/>
        </p:scale>
        <p:origin x="200"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5344-CE0B-4D71-A9CF-4D5F82FA0A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0317D09-C734-484E-8454-16F9080EE1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7805AD7-7951-4A88-A99B-C616BC177B73}"/>
              </a:ext>
            </a:extLst>
          </p:cNvPr>
          <p:cNvSpPr>
            <a:spLocks noGrp="1"/>
          </p:cNvSpPr>
          <p:nvPr>
            <p:ph type="dt" sz="half" idx="10"/>
          </p:nvPr>
        </p:nvSpPr>
        <p:spPr/>
        <p:txBody>
          <a:bodyPr/>
          <a:lstStyle/>
          <a:p>
            <a:fld id="{5EDCCB7D-2147-4131-95D9-BA95326F96D5}" type="datetimeFigureOut">
              <a:rPr lang="en-GB" smtClean="0"/>
              <a:t>06/10/2021</a:t>
            </a:fld>
            <a:endParaRPr lang="en-GB"/>
          </a:p>
        </p:txBody>
      </p:sp>
      <p:sp>
        <p:nvSpPr>
          <p:cNvPr id="5" name="Footer Placeholder 4">
            <a:extLst>
              <a:ext uri="{FF2B5EF4-FFF2-40B4-BE49-F238E27FC236}">
                <a16:creationId xmlns:a16="http://schemas.microsoft.com/office/drawing/2014/main" id="{EE5A7602-DB46-4296-B668-EF015D54F8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53D8E3-90D6-437A-80B9-CA49DC153A06}"/>
              </a:ext>
            </a:extLst>
          </p:cNvPr>
          <p:cNvSpPr>
            <a:spLocks noGrp="1"/>
          </p:cNvSpPr>
          <p:nvPr>
            <p:ph type="sldNum" sz="quarter" idx="12"/>
          </p:nvPr>
        </p:nvSpPr>
        <p:spPr/>
        <p:txBody>
          <a:bodyPr/>
          <a:lstStyle/>
          <a:p>
            <a:fld id="{3719738E-DD45-45A5-81E4-21F0A76223A3}" type="slidenum">
              <a:rPr lang="en-GB" smtClean="0"/>
              <a:t>‹#›</a:t>
            </a:fld>
            <a:endParaRPr lang="en-GB"/>
          </a:p>
        </p:txBody>
      </p:sp>
    </p:spTree>
    <p:extLst>
      <p:ext uri="{BB962C8B-B14F-4D97-AF65-F5344CB8AC3E}">
        <p14:creationId xmlns:p14="http://schemas.microsoft.com/office/powerpoint/2010/main" val="2291958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A33A6-8790-4C3E-A5DC-21F51998A9F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16AB0E-122F-48A8-A3C3-CAAB10DC0C1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E721D4-023B-415F-B4CB-6BF8B53A57AC}"/>
              </a:ext>
            </a:extLst>
          </p:cNvPr>
          <p:cNvSpPr>
            <a:spLocks noGrp="1"/>
          </p:cNvSpPr>
          <p:nvPr>
            <p:ph type="dt" sz="half" idx="10"/>
          </p:nvPr>
        </p:nvSpPr>
        <p:spPr/>
        <p:txBody>
          <a:bodyPr/>
          <a:lstStyle/>
          <a:p>
            <a:fld id="{5EDCCB7D-2147-4131-95D9-BA95326F96D5}" type="datetimeFigureOut">
              <a:rPr lang="en-GB" smtClean="0"/>
              <a:t>06/10/2021</a:t>
            </a:fld>
            <a:endParaRPr lang="en-GB"/>
          </a:p>
        </p:txBody>
      </p:sp>
      <p:sp>
        <p:nvSpPr>
          <p:cNvPr id="5" name="Footer Placeholder 4">
            <a:extLst>
              <a:ext uri="{FF2B5EF4-FFF2-40B4-BE49-F238E27FC236}">
                <a16:creationId xmlns:a16="http://schemas.microsoft.com/office/drawing/2014/main" id="{F1CD7D68-18FF-428C-9253-1DBEB65C7D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D6B645-3D07-4CAA-BED4-E89319949A1E}"/>
              </a:ext>
            </a:extLst>
          </p:cNvPr>
          <p:cNvSpPr>
            <a:spLocks noGrp="1"/>
          </p:cNvSpPr>
          <p:nvPr>
            <p:ph type="sldNum" sz="quarter" idx="12"/>
          </p:nvPr>
        </p:nvSpPr>
        <p:spPr/>
        <p:txBody>
          <a:bodyPr/>
          <a:lstStyle/>
          <a:p>
            <a:fld id="{3719738E-DD45-45A5-81E4-21F0A76223A3}" type="slidenum">
              <a:rPr lang="en-GB" smtClean="0"/>
              <a:t>‹#›</a:t>
            </a:fld>
            <a:endParaRPr lang="en-GB"/>
          </a:p>
        </p:txBody>
      </p:sp>
    </p:spTree>
    <p:extLst>
      <p:ext uri="{BB962C8B-B14F-4D97-AF65-F5344CB8AC3E}">
        <p14:creationId xmlns:p14="http://schemas.microsoft.com/office/powerpoint/2010/main" val="4278932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D4F8CF-8272-4796-9CA3-132B2BDFA7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AE84FA-BCE5-44F5-9467-E143BA3C18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D9F645-25A1-42B7-8462-56BC964EC494}"/>
              </a:ext>
            </a:extLst>
          </p:cNvPr>
          <p:cNvSpPr>
            <a:spLocks noGrp="1"/>
          </p:cNvSpPr>
          <p:nvPr>
            <p:ph type="dt" sz="half" idx="10"/>
          </p:nvPr>
        </p:nvSpPr>
        <p:spPr/>
        <p:txBody>
          <a:bodyPr/>
          <a:lstStyle/>
          <a:p>
            <a:fld id="{5EDCCB7D-2147-4131-95D9-BA95326F96D5}" type="datetimeFigureOut">
              <a:rPr lang="en-GB" smtClean="0"/>
              <a:t>06/10/2021</a:t>
            </a:fld>
            <a:endParaRPr lang="en-GB"/>
          </a:p>
        </p:txBody>
      </p:sp>
      <p:sp>
        <p:nvSpPr>
          <p:cNvPr id="5" name="Footer Placeholder 4">
            <a:extLst>
              <a:ext uri="{FF2B5EF4-FFF2-40B4-BE49-F238E27FC236}">
                <a16:creationId xmlns:a16="http://schemas.microsoft.com/office/drawing/2014/main" id="{C2B07724-0EAB-491F-8FAF-5A6E2A78B2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8CE3B7-17EB-4E54-B66D-7EDCE0C71259}"/>
              </a:ext>
            </a:extLst>
          </p:cNvPr>
          <p:cNvSpPr>
            <a:spLocks noGrp="1"/>
          </p:cNvSpPr>
          <p:nvPr>
            <p:ph type="sldNum" sz="quarter" idx="12"/>
          </p:nvPr>
        </p:nvSpPr>
        <p:spPr/>
        <p:txBody>
          <a:bodyPr/>
          <a:lstStyle/>
          <a:p>
            <a:fld id="{3719738E-DD45-45A5-81E4-21F0A76223A3}" type="slidenum">
              <a:rPr lang="en-GB" smtClean="0"/>
              <a:t>‹#›</a:t>
            </a:fld>
            <a:endParaRPr lang="en-GB"/>
          </a:p>
        </p:txBody>
      </p:sp>
    </p:spTree>
    <p:extLst>
      <p:ext uri="{BB962C8B-B14F-4D97-AF65-F5344CB8AC3E}">
        <p14:creationId xmlns:p14="http://schemas.microsoft.com/office/powerpoint/2010/main" val="173444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81C80-ED35-4FD2-903C-2EDC12B285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99B514-9D76-46E1-A4AD-F8B18D68EE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484E7D-E6A3-4F15-AFBA-6287B32DECC9}"/>
              </a:ext>
            </a:extLst>
          </p:cNvPr>
          <p:cNvSpPr>
            <a:spLocks noGrp="1"/>
          </p:cNvSpPr>
          <p:nvPr>
            <p:ph type="dt" sz="half" idx="10"/>
          </p:nvPr>
        </p:nvSpPr>
        <p:spPr/>
        <p:txBody>
          <a:bodyPr/>
          <a:lstStyle/>
          <a:p>
            <a:fld id="{5EDCCB7D-2147-4131-95D9-BA95326F96D5}" type="datetimeFigureOut">
              <a:rPr lang="en-GB" smtClean="0"/>
              <a:t>06/10/2021</a:t>
            </a:fld>
            <a:endParaRPr lang="en-GB"/>
          </a:p>
        </p:txBody>
      </p:sp>
      <p:sp>
        <p:nvSpPr>
          <p:cNvPr id="5" name="Footer Placeholder 4">
            <a:extLst>
              <a:ext uri="{FF2B5EF4-FFF2-40B4-BE49-F238E27FC236}">
                <a16:creationId xmlns:a16="http://schemas.microsoft.com/office/drawing/2014/main" id="{E7270452-7926-4D12-9632-2E65A7556B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155F53-4F79-4F09-9A05-DEA399EF408D}"/>
              </a:ext>
            </a:extLst>
          </p:cNvPr>
          <p:cNvSpPr>
            <a:spLocks noGrp="1"/>
          </p:cNvSpPr>
          <p:nvPr>
            <p:ph type="sldNum" sz="quarter" idx="12"/>
          </p:nvPr>
        </p:nvSpPr>
        <p:spPr/>
        <p:txBody>
          <a:bodyPr/>
          <a:lstStyle/>
          <a:p>
            <a:fld id="{3719738E-DD45-45A5-81E4-21F0A76223A3}" type="slidenum">
              <a:rPr lang="en-GB" smtClean="0"/>
              <a:t>‹#›</a:t>
            </a:fld>
            <a:endParaRPr lang="en-GB"/>
          </a:p>
        </p:txBody>
      </p:sp>
    </p:spTree>
    <p:extLst>
      <p:ext uri="{BB962C8B-B14F-4D97-AF65-F5344CB8AC3E}">
        <p14:creationId xmlns:p14="http://schemas.microsoft.com/office/powerpoint/2010/main" val="174504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5298-95F4-4716-9216-2FD34964F5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3E9AEB-8C60-4F6B-9795-6657EFE47C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0513493-4459-4777-936B-828CA5429C89}"/>
              </a:ext>
            </a:extLst>
          </p:cNvPr>
          <p:cNvSpPr>
            <a:spLocks noGrp="1"/>
          </p:cNvSpPr>
          <p:nvPr>
            <p:ph type="dt" sz="half" idx="10"/>
          </p:nvPr>
        </p:nvSpPr>
        <p:spPr/>
        <p:txBody>
          <a:bodyPr/>
          <a:lstStyle/>
          <a:p>
            <a:fld id="{5EDCCB7D-2147-4131-95D9-BA95326F96D5}" type="datetimeFigureOut">
              <a:rPr lang="en-GB" smtClean="0"/>
              <a:t>06/10/2021</a:t>
            </a:fld>
            <a:endParaRPr lang="en-GB"/>
          </a:p>
        </p:txBody>
      </p:sp>
      <p:sp>
        <p:nvSpPr>
          <p:cNvPr id="5" name="Footer Placeholder 4">
            <a:extLst>
              <a:ext uri="{FF2B5EF4-FFF2-40B4-BE49-F238E27FC236}">
                <a16:creationId xmlns:a16="http://schemas.microsoft.com/office/drawing/2014/main" id="{1C834542-2F30-4B5A-A439-82D92E0914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865917-647A-4EB1-BCA4-6250F16A239D}"/>
              </a:ext>
            </a:extLst>
          </p:cNvPr>
          <p:cNvSpPr>
            <a:spLocks noGrp="1"/>
          </p:cNvSpPr>
          <p:nvPr>
            <p:ph type="sldNum" sz="quarter" idx="12"/>
          </p:nvPr>
        </p:nvSpPr>
        <p:spPr/>
        <p:txBody>
          <a:bodyPr/>
          <a:lstStyle/>
          <a:p>
            <a:fld id="{3719738E-DD45-45A5-81E4-21F0A76223A3}" type="slidenum">
              <a:rPr lang="en-GB" smtClean="0"/>
              <a:t>‹#›</a:t>
            </a:fld>
            <a:endParaRPr lang="en-GB"/>
          </a:p>
        </p:txBody>
      </p:sp>
    </p:spTree>
    <p:extLst>
      <p:ext uri="{BB962C8B-B14F-4D97-AF65-F5344CB8AC3E}">
        <p14:creationId xmlns:p14="http://schemas.microsoft.com/office/powerpoint/2010/main" val="62967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25FB4-4579-4470-ABFD-BD7CEA15CF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8A1C83-5A1B-4539-8CDE-62257A775AD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CAC822E-6D91-4ECB-8561-B7C49E719E2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20B2441-5C28-4F49-92ED-4D745ED8E10C}"/>
              </a:ext>
            </a:extLst>
          </p:cNvPr>
          <p:cNvSpPr>
            <a:spLocks noGrp="1"/>
          </p:cNvSpPr>
          <p:nvPr>
            <p:ph type="dt" sz="half" idx="10"/>
          </p:nvPr>
        </p:nvSpPr>
        <p:spPr/>
        <p:txBody>
          <a:bodyPr/>
          <a:lstStyle/>
          <a:p>
            <a:fld id="{5EDCCB7D-2147-4131-95D9-BA95326F96D5}" type="datetimeFigureOut">
              <a:rPr lang="en-GB" smtClean="0"/>
              <a:t>06/10/2021</a:t>
            </a:fld>
            <a:endParaRPr lang="en-GB"/>
          </a:p>
        </p:txBody>
      </p:sp>
      <p:sp>
        <p:nvSpPr>
          <p:cNvPr id="6" name="Footer Placeholder 5">
            <a:extLst>
              <a:ext uri="{FF2B5EF4-FFF2-40B4-BE49-F238E27FC236}">
                <a16:creationId xmlns:a16="http://schemas.microsoft.com/office/drawing/2014/main" id="{C4B6FFA5-39DE-40A2-BDA4-C62E365802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DF8BE6-D469-428F-8232-C9257D713252}"/>
              </a:ext>
            </a:extLst>
          </p:cNvPr>
          <p:cNvSpPr>
            <a:spLocks noGrp="1"/>
          </p:cNvSpPr>
          <p:nvPr>
            <p:ph type="sldNum" sz="quarter" idx="12"/>
          </p:nvPr>
        </p:nvSpPr>
        <p:spPr/>
        <p:txBody>
          <a:bodyPr/>
          <a:lstStyle/>
          <a:p>
            <a:fld id="{3719738E-DD45-45A5-81E4-21F0A76223A3}" type="slidenum">
              <a:rPr lang="en-GB" smtClean="0"/>
              <a:t>‹#›</a:t>
            </a:fld>
            <a:endParaRPr lang="en-GB"/>
          </a:p>
        </p:txBody>
      </p:sp>
    </p:spTree>
    <p:extLst>
      <p:ext uri="{BB962C8B-B14F-4D97-AF65-F5344CB8AC3E}">
        <p14:creationId xmlns:p14="http://schemas.microsoft.com/office/powerpoint/2010/main" val="3959223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BF695-435E-40FD-8CD8-97069693F8D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2B3A1F-5D64-4954-AE38-3F325C512A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0DCD37-E009-46D8-B5AF-5F6D0DE49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93DFD56-D50C-4AEC-96AE-218D4DC1D0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1C05E1-9ACF-4DC7-8305-6A64907FF7E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1EC9655-F00E-4761-B066-027E35A7F190}"/>
              </a:ext>
            </a:extLst>
          </p:cNvPr>
          <p:cNvSpPr>
            <a:spLocks noGrp="1"/>
          </p:cNvSpPr>
          <p:nvPr>
            <p:ph type="dt" sz="half" idx="10"/>
          </p:nvPr>
        </p:nvSpPr>
        <p:spPr/>
        <p:txBody>
          <a:bodyPr/>
          <a:lstStyle/>
          <a:p>
            <a:fld id="{5EDCCB7D-2147-4131-95D9-BA95326F96D5}" type="datetimeFigureOut">
              <a:rPr lang="en-GB" smtClean="0"/>
              <a:t>06/10/2021</a:t>
            </a:fld>
            <a:endParaRPr lang="en-GB"/>
          </a:p>
        </p:txBody>
      </p:sp>
      <p:sp>
        <p:nvSpPr>
          <p:cNvPr id="8" name="Footer Placeholder 7">
            <a:extLst>
              <a:ext uri="{FF2B5EF4-FFF2-40B4-BE49-F238E27FC236}">
                <a16:creationId xmlns:a16="http://schemas.microsoft.com/office/drawing/2014/main" id="{DD540A3C-DAFD-4BE4-85FC-7774125D00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7383F65-2F0B-4BAF-A281-ECE4CE0558D3}"/>
              </a:ext>
            </a:extLst>
          </p:cNvPr>
          <p:cNvSpPr>
            <a:spLocks noGrp="1"/>
          </p:cNvSpPr>
          <p:nvPr>
            <p:ph type="sldNum" sz="quarter" idx="12"/>
          </p:nvPr>
        </p:nvSpPr>
        <p:spPr/>
        <p:txBody>
          <a:bodyPr/>
          <a:lstStyle/>
          <a:p>
            <a:fld id="{3719738E-DD45-45A5-81E4-21F0A76223A3}" type="slidenum">
              <a:rPr lang="en-GB" smtClean="0"/>
              <a:t>‹#›</a:t>
            </a:fld>
            <a:endParaRPr lang="en-GB"/>
          </a:p>
        </p:txBody>
      </p:sp>
    </p:spTree>
    <p:extLst>
      <p:ext uri="{BB962C8B-B14F-4D97-AF65-F5344CB8AC3E}">
        <p14:creationId xmlns:p14="http://schemas.microsoft.com/office/powerpoint/2010/main" val="3334753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CD7E6-9DBF-4927-9432-728D9DCAB5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839401-ED55-4E5C-B6BC-515F83B74A07}"/>
              </a:ext>
            </a:extLst>
          </p:cNvPr>
          <p:cNvSpPr>
            <a:spLocks noGrp="1"/>
          </p:cNvSpPr>
          <p:nvPr>
            <p:ph type="dt" sz="half" idx="10"/>
          </p:nvPr>
        </p:nvSpPr>
        <p:spPr/>
        <p:txBody>
          <a:bodyPr/>
          <a:lstStyle/>
          <a:p>
            <a:fld id="{5EDCCB7D-2147-4131-95D9-BA95326F96D5}" type="datetimeFigureOut">
              <a:rPr lang="en-GB" smtClean="0"/>
              <a:t>06/10/2021</a:t>
            </a:fld>
            <a:endParaRPr lang="en-GB"/>
          </a:p>
        </p:txBody>
      </p:sp>
      <p:sp>
        <p:nvSpPr>
          <p:cNvPr id="4" name="Footer Placeholder 3">
            <a:extLst>
              <a:ext uri="{FF2B5EF4-FFF2-40B4-BE49-F238E27FC236}">
                <a16:creationId xmlns:a16="http://schemas.microsoft.com/office/drawing/2014/main" id="{C5825A89-5FF5-457D-B4E7-0EF6B1C1066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B7E12B-8EE6-4B95-8E81-9C70A7292734}"/>
              </a:ext>
            </a:extLst>
          </p:cNvPr>
          <p:cNvSpPr>
            <a:spLocks noGrp="1"/>
          </p:cNvSpPr>
          <p:nvPr>
            <p:ph type="sldNum" sz="quarter" idx="12"/>
          </p:nvPr>
        </p:nvSpPr>
        <p:spPr/>
        <p:txBody>
          <a:bodyPr/>
          <a:lstStyle/>
          <a:p>
            <a:fld id="{3719738E-DD45-45A5-81E4-21F0A76223A3}" type="slidenum">
              <a:rPr lang="en-GB" smtClean="0"/>
              <a:t>‹#›</a:t>
            </a:fld>
            <a:endParaRPr lang="en-GB"/>
          </a:p>
        </p:txBody>
      </p:sp>
    </p:spTree>
    <p:extLst>
      <p:ext uri="{BB962C8B-B14F-4D97-AF65-F5344CB8AC3E}">
        <p14:creationId xmlns:p14="http://schemas.microsoft.com/office/powerpoint/2010/main" val="181244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2D34C3-E82C-4E9C-956B-535478172093}"/>
              </a:ext>
            </a:extLst>
          </p:cNvPr>
          <p:cNvSpPr>
            <a:spLocks noGrp="1"/>
          </p:cNvSpPr>
          <p:nvPr>
            <p:ph type="dt" sz="half" idx="10"/>
          </p:nvPr>
        </p:nvSpPr>
        <p:spPr/>
        <p:txBody>
          <a:bodyPr/>
          <a:lstStyle/>
          <a:p>
            <a:fld id="{5EDCCB7D-2147-4131-95D9-BA95326F96D5}" type="datetimeFigureOut">
              <a:rPr lang="en-GB" smtClean="0"/>
              <a:t>06/10/2021</a:t>
            </a:fld>
            <a:endParaRPr lang="en-GB"/>
          </a:p>
        </p:txBody>
      </p:sp>
      <p:sp>
        <p:nvSpPr>
          <p:cNvPr id="3" name="Footer Placeholder 2">
            <a:extLst>
              <a:ext uri="{FF2B5EF4-FFF2-40B4-BE49-F238E27FC236}">
                <a16:creationId xmlns:a16="http://schemas.microsoft.com/office/drawing/2014/main" id="{E1102C35-AA09-4966-88F2-F39B401EA1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02CB8E-F940-4CBA-B517-8C18FB852583}"/>
              </a:ext>
            </a:extLst>
          </p:cNvPr>
          <p:cNvSpPr>
            <a:spLocks noGrp="1"/>
          </p:cNvSpPr>
          <p:nvPr>
            <p:ph type="sldNum" sz="quarter" idx="12"/>
          </p:nvPr>
        </p:nvSpPr>
        <p:spPr/>
        <p:txBody>
          <a:bodyPr/>
          <a:lstStyle/>
          <a:p>
            <a:fld id="{3719738E-DD45-45A5-81E4-21F0A76223A3}" type="slidenum">
              <a:rPr lang="en-GB" smtClean="0"/>
              <a:t>‹#›</a:t>
            </a:fld>
            <a:endParaRPr lang="en-GB"/>
          </a:p>
        </p:txBody>
      </p:sp>
    </p:spTree>
    <p:extLst>
      <p:ext uri="{BB962C8B-B14F-4D97-AF65-F5344CB8AC3E}">
        <p14:creationId xmlns:p14="http://schemas.microsoft.com/office/powerpoint/2010/main" val="86437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7E1DE-FDA6-4546-8C9C-8E2B7FBED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E4C7FE9-F16A-4B46-8E55-3845C7085D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29E8334-E1C1-433F-A53D-CA7E40A589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A3D362-2227-4CF2-8674-C6CF45E37651}"/>
              </a:ext>
            </a:extLst>
          </p:cNvPr>
          <p:cNvSpPr>
            <a:spLocks noGrp="1"/>
          </p:cNvSpPr>
          <p:nvPr>
            <p:ph type="dt" sz="half" idx="10"/>
          </p:nvPr>
        </p:nvSpPr>
        <p:spPr/>
        <p:txBody>
          <a:bodyPr/>
          <a:lstStyle/>
          <a:p>
            <a:fld id="{5EDCCB7D-2147-4131-95D9-BA95326F96D5}" type="datetimeFigureOut">
              <a:rPr lang="en-GB" smtClean="0"/>
              <a:t>06/10/2021</a:t>
            </a:fld>
            <a:endParaRPr lang="en-GB"/>
          </a:p>
        </p:txBody>
      </p:sp>
      <p:sp>
        <p:nvSpPr>
          <p:cNvPr id="6" name="Footer Placeholder 5">
            <a:extLst>
              <a:ext uri="{FF2B5EF4-FFF2-40B4-BE49-F238E27FC236}">
                <a16:creationId xmlns:a16="http://schemas.microsoft.com/office/drawing/2014/main" id="{595AEBE0-1803-4175-AB78-7E84BEFC24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2386AD-FDCC-41E0-959D-B72F810AF6E9}"/>
              </a:ext>
            </a:extLst>
          </p:cNvPr>
          <p:cNvSpPr>
            <a:spLocks noGrp="1"/>
          </p:cNvSpPr>
          <p:nvPr>
            <p:ph type="sldNum" sz="quarter" idx="12"/>
          </p:nvPr>
        </p:nvSpPr>
        <p:spPr/>
        <p:txBody>
          <a:bodyPr/>
          <a:lstStyle/>
          <a:p>
            <a:fld id="{3719738E-DD45-45A5-81E4-21F0A76223A3}" type="slidenum">
              <a:rPr lang="en-GB" smtClean="0"/>
              <a:t>‹#›</a:t>
            </a:fld>
            <a:endParaRPr lang="en-GB"/>
          </a:p>
        </p:txBody>
      </p:sp>
    </p:spTree>
    <p:extLst>
      <p:ext uri="{BB962C8B-B14F-4D97-AF65-F5344CB8AC3E}">
        <p14:creationId xmlns:p14="http://schemas.microsoft.com/office/powerpoint/2010/main" val="270765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28204-27A9-415E-B4DD-2B31023358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47DB73-DD62-4119-9634-E80146BFBF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56F5D0A-E58E-4ED3-9C6B-0F47D23E6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07B389-8BB5-499A-8A0E-3B71E62921FD}"/>
              </a:ext>
            </a:extLst>
          </p:cNvPr>
          <p:cNvSpPr>
            <a:spLocks noGrp="1"/>
          </p:cNvSpPr>
          <p:nvPr>
            <p:ph type="dt" sz="half" idx="10"/>
          </p:nvPr>
        </p:nvSpPr>
        <p:spPr/>
        <p:txBody>
          <a:bodyPr/>
          <a:lstStyle/>
          <a:p>
            <a:fld id="{5EDCCB7D-2147-4131-95D9-BA95326F96D5}" type="datetimeFigureOut">
              <a:rPr lang="en-GB" smtClean="0"/>
              <a:t>06/10/2021</a:t>
            </a:fld>
            <a:endParaRPr lang="en-GB"/>
          </a:p>
        </p:txBody>
      </p:sp>
      <p:sp>
        <p:nvSpPr>
          <p:cNvPr id="6" name="Footer Placeholder 5">
            <a:extLst>
              <a:ext uri="{FF2B5EF4-FFF2-40B4-BE49-F238E27FC236}">
                <a16:creationId xmlns:a16="http://schemas.microsoft.com/office/drawing/2014/main" id="{46940C88-D000-4AB6-8FC6-1BF979B253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476B3F-74B4-4F62-88AB-DF14CB03CA7E}"/>
              </a:ext>
            </a:extLst>
          </p:cNvPr>
          <p:cNvSpPr>
            <a:spLocks noGrp="1"/>
          </p:cNvSpPr>
          <p:nvPr>
            <p:ph type="sldNum" sz="quarter" idx="12"/>
          </p:nvPr>
        </p:nvSpPr>
        <p:spPr/>
        <p:txBody>
          <a:bodyPr/>
          <a:lstStyle/>
          <a:p>
            <a:fld id="{3719738E-DD45-45A5-81E4-21F0A76223A3}" type="slidenum">
              <a:rPr lang="en-GB" smtClean="0"/>
              <a:t>‹#›</a:t>
            </a:fld>
            <a:endParaRPr lang="en-GB"/>
          </a:p>
        </p:txBody>
      </p:sp>
    </p:spTree>
    <p:extLst>
      <p:ext uri="{BB962C8B-B14F-4D97-AF65-F5344CB8AC3E}">
        <p14:creationId xmlns:p14="http://schemas.microsoft.com/office/powerpoint/2010/main" val="2991293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8000">
              <a:srgbClr val="FF0000"/>
            </a:gs>
            <a:gs pos="22000">
              <a:schemeClr val="accent6"/>
            </a:gs>
            <a:gs pos="0">
              <a:schemeClr val="tx1"/>
            </a:gs>
            <a:gs pos="85000">
              <a:srgbClr val="223962"/>
            </a:gs>
            <a:gs pos="100000">
              <a:schemeClr val="bg1"/>
            </a:gs>
            <a:gs pos="54000">
              <a:srgbClr val="7E2704"/>
            </a:gs>
            <a:gs pos="72000">
              <a:schemeClr val="accent4"/>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0EDA41-53B0-4B00-AE4E-1B81D84B4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8EEEC7-91BD-476F-9E37-532070D6BA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ED4ADB-62E6-4DDD-9272-DF5A22DDA2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CCB7D-2147-4131-95D9-BA95326F96D5}" type="datetimeFigureOut">
              <a:rPr lang="en-GB" smtClean="0"/>
              <a:t>06/10/2021</a:t>
            </a:fld>
            <a:endParaRPr lang="en-GB"/>
          </a:p>
        </p:txBody>
      </p:sp>
      <p:sp>
        <p:nvSpPr>
          <p:cNvPr id="5" name="Footer Placeholder 4">
            <a:extLst>
              <a:ext uri="{FF2B5EF4-FFF2-40B4-BE49-F238E27FC236}">
                <a16:creationId xmlns:a16="http://schemas.microsoft.com/office/drawing/2014/main" id="{17EF8631-E9F3-4B47-AB97-054D61DA96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C75D9A4-262D-4C88-B66F-313E83E4A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9738E-DD45-45A5-81E4-21F0A76223A3}" type="slidenum">
              <a:rPr lang="en-GB" smtClean="0"/>
              <a:t>‹#›</a:t>
            </a:fld>
            <a:endParaRPr lang="en-GB"/>
          </a:p>
        </p:txBody>
      </p:sp>
    </p:spTree>
    <p:extLst>
      <p:ext uri="{BB962C8B-B14F-4D97-AF65-F5344CB8AC3E}">
        <p14:creationId xmlns:p14="http://schemas.microsoft.com/office/powerpoint/2010/main" val="3291599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fif"/><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FEAAC-6E06-4A2A-99D6-A7F7AB51705D}"/>
              </a:ext>
            </a:extLst>
          </p:cNvPr>
          <p:cNvSpPr>
            <a:spLocks noGrp="1"/>
          </p:cNvSpPr>
          <p:nvPr>
            <p:ph type="ctrTitle"/>
          </p:nvPr>
        </p:nvSpPr>
        <p:spPr>
          <a:xfrm>
            <a:off x="7100596" y="-214605"/>
            <a:ext cx="5228253" cy="1102665"/>
          </a:xfrm>
        </p:spPr>
        <p:txBody>
          <a:bodyPr>
            <a:normAutofit fontScale="90000"/>
          </a:bodyPr>
          <a:lstStyle/>
          <a:p>
            <a:r>
              <a:rPr lang="en-GB" dirty="0">
                <a:solidFill>
                  <a:schemeClr val="bg1"/>
                </a:solidFill>
              </a:rPr>
              <a:t>The Hidden Hero </a:t>
            </a:r>
          </a:p>
        </p:txBody>
      </p:sp>
      <p:sp>
        <p:nvSpPr>
          <p:cNvPr id="3" name="Subtitle 2">
            <a:extLst>
              <a:ext uri="{FF2B5EF4-FFF2-40B4-BE49-F238E27FC236}">
                <a16:creationId xmlns:a16="http://schemas.microsoft.com/office/drawing/2014/main" id="{0B9A0449-887E-457F-A5A5-7B3293795FE8}"/>
              </a:ext>
            </a:extLst>
          </p:cNvPr>
          <p:cNvSpPr>
            <a:spLocks noGrp="1"/>
          </p:cNvSpPr>
          <p:nvPr>
            <p:ph type="subTitle" idx="1"/>
          </p:nvPr>
        </p:nvSpPr>
        <p:spPr>
          <a:xfrm>
            <a:off x="-74645" y="0"/>
            <a:ext cx="3016898" cy="475440"/>
          </a:xfrm>
        </p:spPr>
        <p:txBody>
          <a:bodyPr/>
          <a:lstStyle/>
          <a:p>
            <a:r>
              <a:rPr lang="en-GB" dirty="0">
                <a:solidFill>
                  <a:schemeClr val="bg1"/>
                </a:solidFill>
              </a:rPr>
              <a:t>By Kyle S Murphy </a:t>
            </a:r>
          </a:p>
        </p:txBody>
      </p:sp>
      <p:pic>
        <p:nvPicPr>
          <p:cNvPr id="5" name="Picture 4">
            <a:extLst>
              <a:ext uri="{FF2B5EF4-FFF2-40B4-BE49-F238E27FC236}">
                <a16:creationId xmlns:a16="http://schemas.microsoft.com/office/drawing/2014/main" id="{BFC3AF36-0BCE-4657-B656-6D223F3AE62E}"/>
              </a:ext>
            </a:extLst>
          </p:cNvPr>
          <p:cNvPicPr>
            <a:picLocks noChangeAspect="1"/>
          </p:cNvPicPr>
          <p:nvPr/>
        </p:nvPicPr>
        <p:blipFill rotWithShape="1">
          <a:blip r:embed="rId2">
            <a:extLst>
              <a:ext uri="{28A0092B-C50C-407E-A947-70E740481C1C}">
                <a14:useLocalDpi xmlns:a14="http://schemas.microsoft.com/office/drawing/2010/main" val="0"/>
              </a:ext>
            </a:extLst>
          </a:blip>
          <a:srcRect l="16293" t="7112" r="17769" b="7608"/>
          <a:stretch/>
        </p:blipFill>
        <p:spPr>
          <a:xfrm>
            <a:off x="-74645" y="1398227"/>
            <a:ext cx="2964900" cy="3053593"/>
          </a:xfrm>
          <a:prstGeom prst="rect">
            <a:avLst/>
          </a:prstGeom>
        </p:spPr>
      </p:pic>
      <p:pic>
        <p:nvPicPr>
          <p:cNvPr id="9" name="Picture 8">
            <a:extLst>
              <a:ext uri="{FF2B5EF4-FFF2-40B4-BE49-F238E27FC236}">
                <a16:creationId xmlns:a16="http://schemas.microsoft.com/office/drawing/2014/main" id="{E7F96EB4-8FBD-4DD2-932A-7B0077AC3E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2046" y="2256639"/>
            <a:ext cx="2065808" cy="3057395"/>
          </a:xfrm>
          <a:prstGeom prst="rect">
            <a:avLst/>
          </a:prstGeom>
        </p:spPr>
      </p:pic>
      <p:pic>
        <p:nvPicPr>
          <p:cNvPr id="6" name="Picture 5">
            <a:extLst>
              <a:ext uri="{FF2B5EF4-FFF2-40B4-BE49-F238E27FC236}">
                <a16:creationId xmlns:a16="http://schemas.microsoft.com/office/drawing/2014/main" id="{A02CD30B-07B2-E247-B62D-6FDC623AF1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2444" y="4552503"/>
            <a:ext cx="3289610" cy="2563154"/>
          </a:xfrm>
          <a:prstGeom prst="rect">
            <a:avLst/>
          </a:prstGeom>
        </p:spPr>
      </p:pic>
    </p:spTree>
    <p:extLst>
      <p:ext uri="{BB962C8B-B14F-4D97-AF65-F5344CB8AC3E}">
        <p14:creationId xmlns:p14="http://schemas.microsoft.com/office/powerpoint/2010/main" val="2435806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17E8-24BA-4763-AB02-49D1F22ECCB8}"/>
              </a:ext>
            </a:extLst>
          </p:cNvPr>
          <p:cNvSpPr>
            <a:spLocks noGrp="1"/>
          </p:cNvSpPr>
          <p:nvPr>
            <p:ph type="title"/>
          </p:nvPr>
        </p:nvSpPr>
        <p:spPr>
          <a:xfrm>
            <a:off x="4630023" y="566461"/>
            <a:ext cx="1846277" cy="1325563"/>
          </a:xfrm>
        </p:spPr>
        <p:txBody>
          <a:bodyPr/>
          <a:lstStyle/>
          <a:p>
            <a:r>
              <a:rPr lang="en-GB" dirty="0">
                <a:solidFill>
                  <a:schemeClr val="bg1"/>
                </a:solidFill>
              </a:rPr>
              <a:t>Logline </a:t>
            </a:r>
          </a:p>
        </p:txBody>
      </p:sp>
      <p:sp>
        <p:nvSpPr>
          <p:cNvPr id="3" name="Content Placeholder 2">
            <a:extLst>
              <a:ext uri="{FF2B5EF4-FFF2-40B4-BE49-F238E27FC236}">
                <a16:creationId xmlns:a16="http://schemas.microsoft.com/office/drawing/2014/main" id="{B115069D-07B7-43C0-B018-F2AC9FA796F8}"/>
              </a:ext>
            </a:extLst>
          </p:cNvPr>
          <p:cNvSpPr>
            <a:spLocks noGrp="1"/>
          </p:cNvSpPr>
          <p:nvPr>
            <p:ph idx="1"/>
          </p:nvPr>
        </p:nvSpPr>
        <p:spPr>
          <a:xfrm>
            <a:off x="3203895" y="2656136"/>
            <a:ext cx="5017316" cy="497697"/>
          </a:xfrm>
        </p:spPr>
        <p:txBody>
          <a:bodyPr/>
          <a:lstStyle/>
          <a:p>
            <a:pPr marL="0" indent="0">
              <a:buNone/>
            </a:pPr>
            <a:r>
              <a:rPr lang="en-GB" dirty="0">
                <a:solidFill>
                  <a:schemeClr val="bg1"/>
                </a:solidFill>
              </a:rPr>
              <a:t>Some secrets are bet kept hidden </a:t>
            </a:r>
          </a:p>
        </p:txBody>
      </p:sp>
      <p:pic>
        <p:nvPicPr>
          <p:cNvPr id="5" name="Picture 4">
            <a:extLst>
              <a:ext uri="{FF2B5EF4-FFF2-40B4-BE49-F238E27FC236}">
                <a16:creationId xmlns:a16="http://schemas.microsoft.com/office/drawing/2014/main" id="{1EF368CB-4EEB-4BBE-99E6-0C098543FB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63" y="1782581"/>
            <a:ext cx="1643980" cy="1646419"/>
          </a:xfrm>
          <a:prstGeom prst="rect">
            <a:avLst/>
          </a:prstGeom>
        </p:spPr>
      </p:pic>
      <p:pic>
        <p:nvPicPr>
          <p:cNvPr id="7" name="Picture 6">
            <a:extLst>
              <a:ext uri="{FF2B5EF4-FFF2-40B4-BE49-F238E27FC236}">
                <a16:creationId xmlns:a16="http://schemas.microsoft.com/office/drawing/2014/main" id="{9DFF4675-6CEC-4A4E-AB85-FB3865C0FA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646047">
            <a:off x="8633408" y="1418254"/>
            <a:ext cx="3028950" cy="1514475"/>
          </a:xfrm>
          <a:prstGeom prst="rect">
            <a:avLst/>
          </a:prstGeom>
        </p:spPr>
      </p:pic>
      <p:pic>
        <p:nvPicPr>
          <p:cNvPr id="9" name="Picture 8">
            <a:extLst>
              <a:ext uri="{FF2B5EF4-FFF2-40B4-BE49-F238E27FC236}">
                <a16:creationId xmlns:a16="http://schemas.microsoft.com/office/drawing/2014/main" id="{A5CC53CB-90B5-4886-85A5-2FB0D8BE67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0023" y="3704168"/>
            <a:ext cx="2126181" cy="2126181"/>
          </a:xfrm>
          <a:prstGeom prst="rect">
            <a:avLst/>
          </a:prstGeom>
        </p:spPr>
      </p:pic>
    </p:spTree>
    <p:extLst>
      <p:ext uri="{BB962C8B-B14F-4D97-AF65-F5344CB8AC3E}">
        <p14:creationId xmlns:p14="http://schemas.microsoft.com/office/powerpoint/2010/main" val="5843620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C8FCD-301A-48A7-BFE1-A8ABE7BB0A15}"/>
              </a:ext>
            </a:extLst>
          </p:cNvPr>
          <p:cNvSpPr>
            <a:spLocks noGrp="1"/>
          </p:cNvSpPr>
          <p:nvPr>
            <p:ph type="title"/>
          </p:nvPr>
        </p:nvSpPr>
        <p:spPr>
          <a:xfrm>
            <a:off x="838200" y="365125"/>
            <a:ext cx="1879833" cy="1325563"/>
          </a:xfrm>
        </p:spPr>
        <p:txBody>
          <a:bodyPr/>
          <a:lstStyle/>
          <a:p>
            <a:r>
              <a:rPr lang="en-GB" dirty="0">
                <a:solidFill>
                  <a:schemeClr val="bg1"/>
                </a:solidFill>
              </a:rPr>
              <a:t>Genre </a:t>
            </a:r>
          </a:p>
        </p:txBody>
      </p:sp>
      <p:sp>
        <p:nvSpPr>
          <p:cNvPr id="3" name="Content Placeholder 2">
            <a:extLst>
              <a:ext uri="{FF2B5EF4-FFF2-40B4-BE49-F238E27FC236}">
                <a16:creationId xmlns:a16="http://schemas.microsoft.com/office/drawing/2014/main" id="{BF70BAE1-203C-46C9-B057-8628F11D4F75}"/>
              </a:ext>
            </a:extLst>
          </p:cNvPr>
          <p:cNvSpPr>
            <a:spLocks noGrp="1"/>
          </p:cNvSpPr>
          <p:nvPr>
            <p:ph idx="1"/>
          </p:nvPr>
        </p:nvSpPr>
        <p:spPr>
          <a:xfrm>
            <a:off x="645693" y="2318234"/>
            <a:ext cx="9480259" cy="1093744"/>
          </a:xfrm>
        </p:spPr>
        <p:txBody>
          <a:bodyPr>
            <a:normAutofit fontScale="92500" lnSpcReduction="10000"/>
          </a:bodyPr>
          <a:lstStyle/>
          <a:p>
            <a:pPr marL="0" indent="0">
              <a:buNone/>
            </a:pPr>
            <a:r>
              <a:rPr lang="en-GB" dirty="0">
                <a:solidFill>
                  <a:schemeClr val="bg1"/>
                </a:solidFill>
              </a:rPr>
              <a:t>The genre Superhero  Fantasy  and the conventions that of the   superhero fantasy are super-</a:t>
            </a:r>
            <a:r>
              <a:rPr lang="en-GB" dirty="0" err="1">
                <a:solidFill>
                  <a:schemeClr val="bg1"/>
                </a:solidFill>
              </a:rPr>
              <a:t>powe</a:t>
            </a:r>
            <a:r>
              <a:rPr lang="en-GB" dirty="0">
                <a:solidFill>
                  <a:schemeClr val="bg1"/>
                </a:solidFill>
              </a:rPr>
              <a:t>, villain, heroes because these are the qualities within the genre of superhero  fantasy </a:t>
            </a:r>
          </a:p>
        </p:txBody>
      </p:sp>
      <p:pic>
        <p:nvPicPr>
          <p:cNvPr id="5" name="Picture 4">
            <a:extLst>
              <a:ext uri="{FF2B5EF4-FFF2-40B4-BE49-F238E27FC236}">
                <a16:creationId xmlns:a16="http://schemas.microsoft.com/office/drawing/2014/main" id="{7C759162-D816-44BC-8F3D-D7BBAB8649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32421"/>
            <a:ext cx="3794105" cy="2125579"/>
          </a:xfrm>
          <a:prstGeom prst="rect">
            <a:avLst/>
          </a:prstGeom>
        </p:spPr>
      </p:pic>
      <p:pic>
        <p:nvPicPr>
          <p:cNvPr id="9" name="Picture 8">
            <a:extLst>
              <a:ext uri="{FF2B5EF4-FFF2-40B4-BE49-F238E27FC236}">
                <a16:creationId xmlns:a16="http://schemas.microsoft.com/office/drawing/2014/main" id="{6BA167F1-E120-487B-A4B6-7178C5C5CA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4900" y="4905375"/>
            <a:ext cx="3467100" cy="1952625"/>
          </a:xfrm>
          <a:prstGeom prst="rect">
            <a:avLst/>
          </a:prstGeom>
        </p:spPr>
      </p:pic>
      <p:pic>
        <p:nvPicPr>
          <p:cNvPr id="11" name="Picture 10">
            <a:extLst>
              <a:ext uri="{FF2B5EF4-FFF2-40B4-BE49-F238E27FC236}">
                <a16:creationId xmlns:a16="http://schemas.microsoft.com/office/drawing/2014/main" id="{D0FE2BB3-D82F-4BCE-8683-9B7EDDFE70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74524" y="17630"/>
            <a:ext cx="3217476" cy="1807995"/>
          </a:xfrm>
          <a:prstGeom prst="rect">
            <a:avLst/>
          </a:prstGeom>
        </p:spPr>
      </p:pic>
      <p:pic>
        <p:nvPicPr>
          <p:cNvPr id="13" name="Picture 12">
            <a:extLst>
              <a:ext uri="{FF2B5EF4-FFF2-40B4-BE49-F238E27FC236}">
                <a16:creationId xmlns:a16="http://schemas.microsoft.com/office/drawing/2014/main" id="{27414926-74A7-4B2D-A8E5-DAF6299505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24515" y="4539766"/>
            <a:ext cx="2310175" cy="2318234"/>
          </a:xfrm>
          <a:prstGeom prst="rect">
            <a:avLst/>
          </a:prstGeom>
        </p:spPr>
      </p:pic>
    </p:spTree>
    <p:extLst>
      <p:ext uri="{BB962C8B-B14F-4D97-AF65-F5344CB8AC3E}">
        <p14:creationId xmlns:p14="http://schemas.microsoft.com/office/powerpoint/2010/main" val="586043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EF605-6E1F-442F-822F-E284B2FC74B2}"/>
              </a:ext>
            </a:extLst>
          </p:cNvPr>
          <p:cNvSpPr>
            <a:spLocks noGrp="1"/>
          </p:cNvSpPr>
          <p:nvPr>
            <p:ph type="title"/>
          </p:nvPr>
        </p:nvSpPr>
        <p:spPr/>
        <p:txBody>
          <a:bodyPr/>
          <a:lstStyle/>
          <a:p>
            <a:r>
              <a:rPr lang="en-GB" dirty="0">
                <a:solidFill>
                  <a:schemeClr val="bg1"/>
                </a:solidFill>
              </a:rPr>
              <a:t>Synopsis</a:t>
            </a:r>
          </a:p>
        </p:txBody>
      </p:sp>
      <p:sp>
        <p:nvSpPr>
          <p:cNvPr id="3" name="Content Placeholder 2">
            <a:extLst>
              <a:ext uri="{FF2B5EF4-FFF2-40B4-BE49-F238E27FC236}">
                <a16:creationId xmlns:a16="http://schemas.microsoft.com/office/drawing/2014/main" id="{04F666CB-F628-412A-9693-094824DD4881}"/>
              </a:ext>
            </a:extLst>
          </p:cNvPr>
          <p:cNvSpPr>
            <a:spLocks noGrp="1"/>
          </p:cNvSpPr>
          <p:nvPr>
            <p:ph idx="1"/>
          </p:nvPr>
        </p:nvSpPr>
        <p:spPr>
          <a:xfrm>
            <a:off x="492949" y="2109601"/>
            <a:ext cx="10515600" cy="949659"/>
          </a:xfrm>
        </p:spPr>
        <p:txBody>
          <a:bodyPr/>
          <a:lstStyle/>
          <a:p>
            <a:pPr marL="0" indent="0">
              <a:buNone/>
            </a:pPr>
            <a:r>
              <a:rPr lang="en-GB" dirty="0">
                <a:solidFill>
                  <a:schemeClr val="bg1"/>
                </a:solidFill>
              </a:rPr>
              <a:t>A teenager boy who had to hide his powers unlit his see as someone bullying a another child then he starts his journey to become a hero. </a:t>
            </a:r>
          </a:p>
        </p:txBody>
      </p:sp>
      <p:sp>
        <p:nvSpPr>
          <p:cNvPr id="4" name="Rectangle 3">
            <a:extLst>
              <a:ext uri="{FF2B5EF4-FFF2-40B4-BE49-F238E27FC236}">
                <a16:creationId xmlns:a16="http://schemas.microsoft.com/office/drawing/2014/main" id="{B12C80EA-A263-4F4F-A0DE-A0D97DE3C82D}"/>
              </a:ext>
            </a:extLst>
          </p:cNvPr>
          <p:cNvSpPr/>
          <p:nvPr/>
        </p:nvSpPr>
        <p:spPr>
          <a:xfrm>
            <a:off x="321154" y="4292898"/>
            <a:ext cx="10859191" cy="923330"/>
          </a:xfrm>
          <a:prstGeom prst="rect">
            <a:avLst/>
          </a:prstGeom>
          <a:noFill/>
        </p:spPr>
        <p:txBody>
          <a:bodyPr wrap="none" lIns="91440" tIns="45720" rIns="91440" bIns="45720">
            <a:spAutoFit/>
          </a:bodyPr>
          <a:lstStyle/>
          <a:p>
            <a:pPr algn="ctr"/>
            <a:r>
              <a:rPr lang="en-US" sz="5400" dirty="0">
                <a:ln w="0">
                  <a:solidFill>
                    <a:schemeClr val="bg1"/>
                  </a:solidFill>
                </a:ln>
                <a:effectLst>
                  <a:outerShdw blurRad="38100" dist="19050" dir="2700000" algn="tl" rotWithShape="0">
                    <a:schemeClr val="dk1">
                      <a:alpha val="40000"/>
                    </a:schemeClr>
                  </a:outerShdw>
                </a:effectLst>
              </a:rPr>
              <a:t>From Creation must come destruction</a:t>
            </a:r>
          </a:p>
        </p:txBody>
      </p:sp>
      <p:pic>
        <p:nvPicPr>
          <p:cNvPr id="6" name="Picture 5">
            <a:extLst>
              <a:ext uri="{FF2B5EF4-FFF2-40B4-BE49-F238E27FC236}">
                <a16:creationId xmlns:a16="http://schemas.microsoft.com/office/drawing/2014/main" id="{974CC4BB-44CF-45AA-B2CA-42A0CC7701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3100" y="15081"/>
            <a:ext cx="2628900" cy="1743075"/>
          </a:xfrm>
          <a:prstGeom prst="rect">
            <a:avLst/>
          </a:prstGeom>
        </p:spPr>
      </p:pic>
    </p:spTree>
    <p:extLst>
      <p:ext uri="{BB962C8B-B14F-4D97-AF65-F5344CB8AC3E}">
        <p14:creationId xmlns:p14="http://schemas.microsoft.com/office/powerpoint/2010/main" val="3833817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ACB3-ED71-45F7-A78B-4173E15A34A3}"/>
              </a:ext>
            </a:extLst>
          </p:cNvPr>
          <p:cNvSpPr>
            <a:spLocks noGrp="1"/>
          </p:cNvSpPr>
          <p:nvPr>
            <p:ph type="title"/>
          </p:nvPr>
        </p:nvSpPr>
        <p:spPr>
          <a:xfrm>
            <a:off x="4191000" y="300956"/>
            <a:ext cx="2931695" cy="1325563"/>
          </a:xfrm>
        </p:spPr>
        <p:txBody>
          <a:bodyPr/>
          <a:lstStyle/>
          <a:p>
            <a:r>
              <a:rPr lang="en-GB" dirty="0">
                <a:solidFill>
                  <a:schemeClr val="bg1"/>
                </a:solidFill>
              </a:rPr>
              <a:t>Characters </a:t>
            </a:r>
          </a:p>
        </p:txBody>
      </p:sp>
      <p:sp>
        <p:nvSpPr>
          <p:cNvPr id="3" name="Content Placeholder 2">
            <a:extLst>
              <a:ext uri="{FF2B5EF4-FFF2-40B4-BE49-F238E27FC236}">
                <a16:creationId xmlns:a16="http://schemas.microsoft.com/office/drawing/2014/main" id="{118334EB-4DB0-4F9A-90FE-2DB49643B43F}"/>
              </a:ext>
            </a:extLst>
          </p:cNvPr>
          <p:cNvSpPr>
            <a:spLocks noGrp="1"/>
          </p:cNvSpPr>
          <p:nvPr>
            <p:ph idx="1"/>
          </p:nvPr>
        </p:nvSpPr>
        <p:spPr>
          <a:xfrm>
            <a:off x="838200" y="1825625"/>
            <a:ext cx="10515600" cy="3227638"/>
          </a:xfrm>
        </p:spPr>
        <p:txBody>
          <a:bodyPr>
            <a:normAutofit fontScale="92500" lnSpcReduction="20000"/>
          </a:bodyPr>
          <a:lstStyle/>
          <a:p>
            <a:pPr marL="0" indent="0">
              <a:buNone/>
            </a:pPr>
            <a:r>
              <a:rPr lang="en-GB" dirty="0">
                <a:solidFill>
                  <a:schemeClr val="bg1"/>
                </a:solidFill>
              </a:rPr>
              <a:t>Artemis who is the protagonist who had to keep his powers hidden and he got neglected by his  parents and he was bullied, his powers are Creation and destruction.</a:t>
            </a:r>
          </a:p>
          <a:p>
            <a:pPr marL="0" indent="0">
              <a:buNone/>
            </a:pPr>
            <a:endParaRPr lang="en-GB" dirty="0">
              <a:solidFill>
                <a:schemeClr val="bg1"/>
              </a:solidFill>
            </a:endParaRPr>
          </a:p>
          <a:p>
            <a:pPr marL="0" indent="0">
              <a:buNone/>
            </a:pPr>
            <a:r>
              <a:rPr lang="en-GB" dirty="0">
                <a:solidFill>
                  <a:schemeClr val="bg1"/>
                </a:solidFill>
              </a:rPr>
              <a:t>His parent who is the people who neglected their son for not having powers aka Mom – Jill Ember and Dad- William Ember </a:t>
            </a:r>
          </a:p>
          <a:p>
            <a:pPr marL="0" indent="0">
              <a:buNone/>
            </a:pPr>
            <a:endParaRPr lang="en-GB" dirty="0">
              <a:solidFill>
                <a:schemeClr val="bg1"/>
              </a:solidFill>
            </a:endParaRPr>
          </a:p>
          <a:p>
            <a:pPr marL="0" indent="0">
              <a:buNone/>
            </a:pPr>
            <a:r>
              <a:rPr lang="en-GB" dirty="0">
                <a:solidFill>
                  <a:schemeClr val="bg1"/>
                </a:solidFill>
              </a:rPr>
              <a:t>His Bullies who will but the people to push him to use his power later on are Bully 1-  Samael Evans, Bully 2 – Jack Marks and Bully 3- Bobby Milles. </a:t>
            </a:r>
          </a:p>
        </p:txBody>
      </p:sp>
    </p:spTree>
    <p:extLst>
      <p:ext uri="{BB962C8B-B14F-4D97-AF65-F5344CB8AC3E}">
        <p14:creationId xmlns:p14="http://schemas.microsoft.com/office/powerpoint/2010/main" val="268989924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4A279-FDA7-0841-9E5E-F917CD3F2549}"/>
              </a:ext>
            </a:extLst>
          </p:cNvPr>
          <p:cNvSpPr>
            <a:spLocks noGrp="1"/>
          </p:cNvSpPr>
          <p:nvPr>
            <p:ph type="title"/>
          </p:nvPr>
        </p:nvSpPr>
        <p:spPr/>
        <p:txBody>
          <a:bodyPr/>
          <a:lstStyle/>
          <a:p>
            <a:r>
              <a:rPr lang="en-US" dirty="0">
                <a:solidFill>
                  <a:schemeClr val="bg1"/>
                </a:solidFill>
              </a:rPr>
              <a:t>Filmmaking elements</a:t>
            </a:r>
          </a:p>
        </p:txBody>
      </p:sp>
      <p:sp>
        <p:nvSpPr>
          <p:cNvPr id="3" name="Content Placeholder 2">
            <a:extLst>
              <a:ext uri="{FF2B5EF4-FFF2-40B4-BE49-F238E27FC236}">
                <a16:creationId xmlns:a16="http://schemas.microsoft.com/office/drawing/2014/main" id="{40CFFC52-AB8D-6949-9369-29DBB08444AE}"/>
              </a:ext>
            </a:extLst>
          </p:cNvPr>
          <p:cNvSpPr>
            <a:spLocks noGrp="1"/>
          </p:cNvSpPr>
          <p:nvPr>
            <p:ph idx="1"/>
          </p:nvPr>
        </p:nvSpPr>
        <p:spPr/>
        <p:txBody>
          <a:bodyPr/>
          <a:lstStyle/>
          <a:p>
            <a:pPr marL="0" indent="0">
              <a:buNone/>
            </a:pPr>
            <a:r>
              <a:rPr lang="en-US" dirty="0">
                <a:solidFill>
                  <a:schemeClr val="bg1"/>
                </a:solidFill>
              </a:rPr>
              <a:t>The elements I be using are flashback to show how the protagonist tram of his past because of the bulling and neglected and how that change and now he is using his power now and also using a linear narrative to show how the protagonist of his journey. The shots I be doing on my movie </a:t>
            </a:r>
          </a:p>
        </p:txBody>
      </p:sp>
    </p:spTree>
    <p:extLst>
      <p:ext uri="{BB962C8B-B14F-4D97-AF65-F5344CB8AC3E}">
        <p14:creationId xmlns:p14="http://schemas.microsoft.com/office/powerpoint/2010/main" val="1982800856"/>
      </p:ext>
    </p:extLst>
  </p:cSld>
  <p:clrMapOvr>
    <a:masterClrMapping/>
  </p:clrMapOvr>
  <p:transition spd="slow">
    <p:plu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4813E-D4F1-744B-A107-7C3839B3D2B0}"/>
              </a:ext>
            </a:extLst>
          </p:cNvPr>
          <p:cNvSpPr>
            <a:spLocks noGrp="1"/>
          </p:cNvSpPr>
          <p:nvPr>
            <p:ph type="title"/>
          </p:nvPr>
        </p:nvSpPr>
        <p:spPr/>
        <p:txBody>
          <a:bodyPr/>
          <a:lstStyle/>
          <a:p>
            <a:r>
              <a:rPr lang="en-US" dirty="0">
                <a:solidFill>
                  <a:schemeClr val="bg1"/>
                </a:solidFill>
              </a:rPr>
              <a:t>Conclusion</a:t>
            </a:r>
          </a:p>
        </p:txBody>
      </p:sp>
      <p:sp>
        <p:nvSpPr>
          <p:cNvPr id="3" name="Content Placeholder 2">
            <a:extLst>
              <a:ext uri="{FF2B5EF4-FFF2-40B4-BE49-F238E27FC236}">
                <a16:creationId xmlns:a16="http://schemas.microsoft.com/office/drawing/2014/main" id="{6E6A6AB7-9011-2A42-8190-20B28AE6F264}"/>
              </a:ext>
            </a:extLst>
          </p:cNvPr>
          <p:cNvSpPr>
            <a:spLocks noGrp="1"/>
          </p:cNvSpPr>
          <p:nvPr>
            <p:ph idx="1"/>
          </p:nvPr>
        </p:nvSpPr>
        <p:spPr>
          <a:xfrm>
            <a:off x="838200" y="1825625"/>
            <a:ext cx="10515600" cy="2106983"/>
          </a:xfrm>
        </p:spPr>
        <p:txBody>
          <a:bodyPr/>
          <a:lstStyle/>
          <a:p>
            <a:pPr marL="0" indent="0">
              <a:buNone/>
            </a:pPr>
            <a:r>
              <a:rPr lang="en-US" dirty="0">
                <a:solidFill>
                  <a:schemeClr val="bg1"/>
                </a:solidFill>
              </a:rPr>
              <a:t>The conclusion of my short movie is that Artemis the protagonist uses his now using his power to save people from the villains or the bully's and his is also start his journey to become a hero that he wanted to when he was younger and he has new parents that will always love him now.  </a:t>
            </a:r>
          </a:p>
        </p:txBody>
      </p:sp>
    </p:spTree>
    <p:extLst>
      <p:ext uri="{BB962C8B-B14F-4D97-AF65-F5344CB8AC3E}">
        <p14:creationId xmlns:p14="http://schemas.microsoft.com/office/powerpoint/2010/main" val="3114485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p15:prstTrans prst="fractur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283</Words>
  <Application>Microsoft Macintosh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Hidden Hero </vt:lpstr>
      <vt:lpstr>Logline </vt:lpstr>
      <vt:lpstr>Genre </vt:lpstr>
      <vt:lpstr>Synopsis</vt:lpstr>
      <vt:lpstr>Characters </vt:lpstr>
      <vt:lpstr>Filmmaking elements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Hidden Hero</dc:title>
  <dc:creator>Kyle Murphy (Student)</dc:creator>
  <cp:lastModifiedBy>Microsoft Office User</cp:lastModifiedBy>
  <cp:revision>19</cp:revision>
  <dcterms:created xsi:type="dcterms:W3CDTF">2021-10-06T09:09:00Z</dcterms:created>
  <dcterms:modified xsi:type="dcterms:W3CDTF">2021-10-06T15:15:17Z</dcterms:modified>
</cp:coreProperties>
</file>