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2C3336-90D3-4608-BA64-7F1417DDFECE}" v="1" dt="2022-02-15T13:53:04.114"/>
    <p1510:client id="{F568A6A7-6888-4D82-93DE-14E5BF2454CB}" v="15" dt="2022-02-15T13:49:21.8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CAF9D-57E5-F440-AEB0-6DF7C480700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F803F90-B903-A943-BBA9-CE41A3A06F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0D181EB-923D-8243-9510-0F6C9D2A1DB0}"/>
              </a:ext>
            </a:extLst>
          </p:cNvPr>
          <p:cNvSpPr>
            <a:spLocks noGrp="1"/>
          </p:cNvSpPr>
          <p:nvPr>
            <p:ph type="dt" sz="half" idx="10"/>
          </p:nvPr>
        </p:nvSpPr>
        <p:spPr/>
        <p:txBody>
          <a:bodyPr/>
          <a:lstStyle/>
          <a:p>
            <a:fld id="{BE75205E-549C-0E41-859C-F1E4890F5CFA}" type="datetimeFigureOut">
              <a:rPr lang="en-US" smtClean="0"/>
              <a:t>3/1/2022</a:t>
            </a:fld>
            <a:endParaRPr lang="en-US"/>
          </a:p>
        </p:txBody>
      </p:sp>
      <p:sp>
        <p:nvSpPr>
          <p:cNvPr id="5" name="Footer Placeholder 4">
            <a:extLst>
              <a:ext uri="{FF2B5EF4-FFF2-40B4-BE49-F238E27FC236}">
                <a16:creationId xmlns:a16="http://schemas.microsoft.com/office/drawing/2014/main" id="{17BC26D4-A038-894A-9EE2-AF53FE337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D5D1C6-EE97-F641-AA49-0B426AC75DF5}"/>
              </a:ext>
            </a:extLst>
          </p:cNvPr>
          <p:cNvSpPr>
            <a:spLocks noGrp="1"/>
          </p:cNvSpPr>
          <p:nvPr>
            <p:ph type="sldNum" sz="quarter" idx="12"/>
          </p:nvPr>
        </p:nvSpPr>
        <p:spPr/>
        <p:txBody>
          <a:bodyPr/>
          <a:lstStyle/>
          <a:p>
            <a:fld id="{5AAECD83-A20C-8C47-9F8B-CD44487AC251}" type="slidenum">
              <a:rPr lang="en-US" smtClean="0"/>
              <a:t>‹#›</a:t>
            </a:fld>
            <a:endParaRPr lang="en-US"/>
          </a:p>
        </p:txBody>
      </p:sp>
    </p:spTree>
    <p:extLst>
      <p:ext uri="{BB962C8B-B14F-4D97-AF65-F5344CB8AC3E}">
        <p14:creationId xmlns:p14="http://schemas.microsoft.com/office/powerpoint/2010/main" val="417376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86FFC-A238-384B-98B2-A044DB34E11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882D58A-6608-4040-A41A-101DCC1B7A2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748DBB8-6944-B44E-99B7-35DFEA955A6E}"/>
              </a:ext>
            </a:extLst>
          </p:cNvPr>
          <p:cNvSpPr>
            <a:spLocks noGrp="1"/>
          </p:cNvSpPr>
          <p:nvPr>
            <p:ph type="dt" sz="half" idx="10"/>
          </p:nvPr>
        </p:nvSpPr>
        <p:spPr/>
        <p:txBody>
          <a:bodyPr/>
          <a:lstStyle/>
          <a:p>
            <a:fld id="{BE75205E-549C-0E41-859C-F1E4890F5CFA}" type="datetimeFigureOut">
              <a:rPr lang="en-US" smtClean="0"/>
              <a:t>3/1/2022</a:t>
            </a:fld>
            <a:endParaRPr lang="en-US"/>
          </a:p>
        </p:txBody>
      </p:sp>
      <p:sp>
        <p:nvSpPr>
          <p:cNvPr id="5" name="Footer Placeholder 4">
            <a:extLst>
              <a:ext uri="{FF2B5EF4-FFF2-40B4-BE49-F238E27FC236}">
                <a16:creationId xmlns:a16="http://schemas.microsoft.com/office/drawing/2014/main" id="{0859DBC1-7542-A340-87DE-0E5E519CD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9B7F5-0162-D444-BC89-33339C7A7AD9}"/>
              </a:ext>
            </a:extLst>
          </p:cNvPr>
          <p:cNvSpPr>
            <a:spLocks noGrp="1"/>
          </p:cNvSpPr>
          <p:nvPr>
            <p:ph type="sldNum" sz="quarter" idx="12"/>
          </p:nvPr>
        </p:nvSpPr>
        <p:spPr/>
        <p:txBody>
          <a:bodyPr/>
          <a:lstStyle/>
          <a:p>
            <a:fld id="{5AAECD83-A20C-8C47-9F8B-CD44487AC251}" type="slidenum">
              <a:rPr lang="en-US" smtClean="0"/>
              <a:t>‹#›</a:t>
            </a:fld>
            <a:endParaRPr lang="en-US"/>
          </a:p>
        </p:txBody>
      </p:sp>
    </p:spTree>
    <p:extLst>
      <p:ext uri="{BB962C8B-B14F-4D97-AF65-F5344CB8AC3E}">
        <p14:creationId xmlns:p14="http://schemas.microsoft.com/office/powerpoint/2010/main" val="295237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3ABFD-7BBA-604B-A897-FBD92B218F3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6EF59FF-FAB0-B945-AC52-D05136B72C4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47CC5B-1296-B744-80E3-82E318C5212D}"/>
              </a:ext>
            </a:extLst>
          </p:cNvPr>
          <p:cNvSpPr>
            <a:spLocks noGrp="1"/>
          </p:cNvSpPr>
          <p:nvPr>
            <p:ph type="dt" sz="half" idx="10"/>
          </p:nvPr>
        </p:nvSpPr>
        <p:spPr/>
        <p:txBody>
          <a:bodyPr/>
          <a:lstStyle/>
          <a:p>
            <a:fld id="{BE75205E-549C-0E41-859C-F1E4890F5CFA}" type="datetimeFigureOut">
              <a:rPr lang="en-US" smtClean="0"/>
              <a:t>3/1/2022</a:t>
            </a:fld>
            <a:endParaRPr lang="en-US"/>
          </a:p>
        </p:txBody>
      </p:sp>
      <p:sp>
        <p:nvSpPr>
          <p:cNvPr id="5" name="Footer Placeholder 4">
            <a:extLst>
              <a:ext uri="{FF2B5EF4-FFF2-40B4-BE49-F238E27FC236}">
                <a16:creationId xmlns:a16="http://schemas.microsoft.com/office/drawing/2014/main" id="{039BC821-39AD-DF4F-8AEE-1F2BC43C7C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E4704-1A2D-E145-A17E-724BB2927F0C}"/>
              </a:ext>
            </a:extLst>
          </p:cNvPr>
          <p:cNvSpPr>
            <a:spLocks noGrp="1"/>
          </p:cNvSpPr>
          <p:nvPr>
            <p:ph type="sldNum" sz="quarter" idx="12"/>
          </p:nvPr>
        </p:nvSpPr>
        <p:spPr/>
        <p:txBody>
          <a:bodyPr/>
          <a:lstStyle/>
          <a:p>
            <a:fld id="{5AAECD83-A20C-8C47-9F8B-CD44487AC251}" type="slidenum">
              <a:rPr lang="en-US" smtClean="0"/>
              <a:t>‹#›</a:t>
            </a:fld>
            <a:endParaRPr lang="en-US"/>
          </a:p>
        </p:txBody>
      </p:sp>
    </p:spTree>
    <p:extLst>
      <p:ext uri="{BB962C8B-B14F-4D97-AF65-F5344CB8AC3E}">
        <p14:creationId xmlns:p14="http://schemas.microsoft.com/office/powerpoint/2010/main" val="114951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7BA47-8CD9-7D41-8CFA-33660EC3F87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7219C50-A66C-3B41-8D22-EDDFAF4A86F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3F34E2-A07C-124B-9046-A9F1F8787B95}"/>
              </a:ext>
            </a:extLst>
          </p:cNvPr>
          <p:cNvSpPr>
            <a:spLocks noGrp="1"/>
          </p:cNvSpPr>
          <p:nvPr>
            <p:ph type="dt" sz="half" idx="10"/>
          </p:nvPr>
        </p:nvSpPr>
        <p:spPr/>
        <p:txBody>
          <a:bodyPr/>
          <a:lstStyle/>
          <a:p>
            <a:fld id="{BE75205E-549C-0E41-859C-F1E4890F5CFA}" type="datetimeFigureOut">
              <a:rPr lang="en-US" smtClean="0"/>
              <a:t>3/1/2022</a:t>
            </a:fld>
            <a:endParaRPr lang="en-US"/>
          </a:p>
        </p:txBody>
      </p:sp>
      <p:sp>
        <p:nvSpPr>
          <p:cNvPr id="5" name="Footer Placeholder 4">
            <a:extLst>
              <a:ext uri="{FF2B5EF4-FFF2-40B4-BE49-F238E27FC236}">
                <a16:creationId xmlns:a16="http://schemas.microsoft.com/office/drawing/2014/main" id="{C6F7B668-3567-254E-A2D4-CF6052617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DB7E4-48F9-0A47-857C-9899323DBC14}"/>
              </a:ext>
            </a:extLst>
          </p:cNvPr>
          <p:cNvSpPr>
            <a:spLocks noGrp="1"/>
          </p:cNvSpPr>
          <p:nvPr>
            <p:ph type="sldNum" sz="quarter" idx="12"/>
          </p:nvPr>
        </p:nvSpPr>
        <p:spPr/>
        <p:txBody>
          <a:bodyPr/>
          <a:lstStyle/>
          <a:p>
            <a:fld id="{5AAECD83-A20C-8C47-9F8B-CD44487AC251}" type="slidenum">
              <a:rPr lang="en-US" smtClean="0"/>
              <a:t>‹#›</a:t>
            </a:fld>
            <a:endParaRPr lang="en-US"/>
          </a:p>
        </p:txBody>
      </p:sp>
    </p:spTree>
    <p:extLst>
      <p:ext uri="{BB962C8B-B14F-4D97-AF65-F5344CB8AC3E}">
        <p14:creationId xmlns:p14="http://schemas.microsoft.com/office/powerpoint/2010/main" val="393389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99ECB-E791-2F40-A3AE-0E2498517B9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1EFD89C-E8F6-EB46-B644-1C19C7441F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ED8CB60-FD3F-B548-A1F6-D4EF4125CDC1}"/>
              </a:ext>
            </a:extLst>
          </p:cNvPr>
          <p:cNvSpPr>
            <a:spLocks noGrp="1"/>
          </p:cNvSpPr>
          <p:nvPr>
            <p:ph type="dt" sz="half" idx="10"/>
          </p:nvPr>
        </p:nvSpPr>
        <p:spPr/>
        <p:txBody>
          <a:bodyPr/>
          <a:lstStyle/>
          <a:p>
            <a:fld id="{BE75205E-549C-0E41-859C-F1E4890F5CFA}" type="datetimeFigureOut">
              <a:rPr lang="en-US" smtClean="0"/>
              <a:t>3/1/2022</a:t>
            </a:fld>
            <a:endParaRPr lang="en-US"/>
          </a:p>
        </p:txBody>
      </p:sp>
      <p:sp>
        <p:nvSpPr>
          <p:cNvPr id="5" name="Footer Placeholder 4">
            <a:extLst>
              <a:ext uri="{FF2B5EF4-FFF2-40B4-BE49-F238E27FC236}">
                <a16:creationId xmlns:a16="http://schemas.microsoft.com/office/drawing/2014/main" id="{6E48B78C-11A3-E747-86AD-6B48C8BAD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A9782-965E-CE41-81C0-F58E406ED02F}"/>
              </a:ext>
            </a:extLst>
          </p:cNvPr>
          <p:cNvSpPr>
            <a:spLocks noGrp="1"/>
          </p:cNvSpPr>
          <p:nvPr>
            <p:ph type="sldNum" sz="quarter" idx="12"/>
          </p:nvPr>
        </p:nvSpPr>
        <p:spPr/>
        <p:txBody>
          <a:bodyPr/>
          <a:lstStyle/>
          <a:p>
            <a:fld id="{5AAECD83-A20C-8C47-9F8B-CD44487AC251}" type="slidenum">
              <a:rPr lang="en-US" smtClean="0"/>
              <a:t>‹#›</a:t>
            </a:fld>
            <a:endParaRPr lang="en-US"/>
          </a:p>
        </p:txBody>
      </p:sp>
    </p:spTree>
    <p:extLst>
      <p:ext uri="{BB962C8B-B14F-4D97-AF65-F5344CB8AC3E}">
        <p14:creationId xmlns:p14="http://schemas.microsoft.com/office/powerpoint/2010/main" val="175325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CFC37-3810-AE41-A12A-3218ADF781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7C99A4-C6C0-3E4D-9A38-5FF19913F21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8250816-4C24-DB4C-953A-A5B90F70A42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D861743-AB65-2D41-A016-E9BC95D51F47}"/>
              </a:ext>
            </a:extLst>
          </p:cNvPr>
          <p:cNvSpPr>
            <a:spLocks noGrp="1"/>
          </p:cNvSpPr>
          <p:nvPr>
            <p:ph type="dt" sz="half" idx="10"/>
          </p:nvPr>
        </p:nvSpPr>
        <p:spPr/>
        <p:txBody>
          <a:bodyPr/>
          <a:lstStyle/>
          <a:p>
            <a:fld id="{BE75205E-549C-0E41-859C-F1E4890F5CFA}" type="datetimeFigureOut">
              <a:rPr lang="en-US" smtClean="0"/>
              <a:t>3/1/2022</a:t>
            </a:fld>
            <a:endParaRPr lang="en-US"/>
          </a:p>
        </p:txBody>
      </p:sp>
      <p:sp>
        <p:nvSpPr>
          <p:cNvPr id="6" name="Footer Placeholder 5">
            <a:extLst>
              <a:ext uri="{FF2B5EF4-FFF2-40B4-BE49-F238E27FC236}">
                <a16:creationId xmlns:a16="http://schemas.microsoft.com/office/drawing/2014/main" id="{4155F758-2B5D-8A4C-B3EC-7A4240C187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8632C4-96B6-8540-BF48-0ECBA886CD5D}"/>
              </a:ext>
            </a:extLst>
          </p:cNvPr>
          <p:cNvSpPr>
            <a:spLocks noGrp="1"/>
          </p:cNvSpPr>
          <p:nvPr>
            <p:ph type="sldNum" sz="quarter" idx="12"/>
          </p:nvPr>
        </p:nvSpPr>
        <p:spPr/>
        <p:txBody>
          <a:bodyPr/>
          <a:lstStyle/>
          <a:p>
            <a:fld id="{5AAECD83-A20C-8C47-9F8B-CD44487AC251}" type="slidenum">
              <a:rPr lang="en-US" smtClean="0"/>
              <a:t>‹#›</a:t>
            </a:fld>
            <a:endParaRPr lang="en-US"/>
          </a:p>
        </p:txBody>
      </p:sp>
    </p:spTree>
    <p:extLst>
      <p:ext uri="{BB962C8B-B14F-4D97-AF65-F5344CB8AC3E}">
        <p14:creationId xmlns:p14="http://schemas.microsoft.com/office/powerpoint/2010/main" val="272868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C1576-9EEB-5F4A-8A35-A146B376B81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A0DC23C-9940-CD47-B7D4-5830E80442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8EC1B80-4263-4F42-8717-31B562636E5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E023D0C-4AF3-B745-8F9C-641487AA54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C270DB0-05AC-BF45-9D47-332674AA429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32540DA-7BC7-8149-876F-EB965D7B288A}"/>
              </a:ext>
            </a:extLst>
          </p:cNvPr>
          <p:cNvSpPr>
            <a:spLocks noGrp="1"/>
          </p:cNvSpPr>
          <p:nvPr>
            <p:ph type="dt" sz="half" idx="10"/>
          </p:nvPr>
        </p:nvSpPr>
        <p:spPr/>
        <p:txBody>
          <a:bodyPr/>
          <a:lstStyle/>
          <a:p>
            <a:fld id="{BE75205E-549C-0E41-859C-F1E4890F5CFA}" type="datetimeFigureOut">
              <a:rPr lang="en-US" smtClean="0"/>
              <a:t>3/1/2022</a:t>
            </a:fld>
            <a:endParaRPr lang="en-US"/>
          </a:p>
        </p:txBody>
      </p:sp>
      <p:sp>
        <p:nvSpPr>
          <p:cNvPr id="8" name="Footer Placeholder 7">
            <a:extLst>
              <a:ext uri="{FF2B5EF4-FFF2-40B4-BE49-F238E27FC236}">
                <a16:creationId xmlns:a16="http://schemas.microsoft.com/office/drawing/2014/main" id="{CFC61EE3-F7AB-504A-9CDB-8BA0E54AB2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134E97-10FE-6244-B377-235F8198EAF7}"/>
              </a:ext>
            </a:extLst>
          </p:cNvPr>
          <p:cNvSpPr>
            <a:spLocks noGrp="1"/>
          </p:cNvSpPr>
          <p:nvPr>
            <p:ph type="sldNum" sz="quarter" idx="12"/>
          </p:nvPr>
        </p:nvSpPr>
        <p:spPr/>
        <p:txBody>
          <a:bodyPr/>
          <a:lstStyle/>
          <a:p>
            <a:fld id="{5AAECD83-A20C-8C47-9F8B-CD44487AC251}" type="slidenum">
              <a:rPr lang="en-US" smtClean="0"/>
              <a:t>‹#›</a:t>
            </a:fld>
            <a:endParaRPr lang="en-US"/>
          </a:p>
        </p:txBody>
      </p:sp>
    </p:spTree>
    <p:extLst>
      <p:ext uri="{BB962C8B-B14F-4D97-AF65-F5344CB8AC3E}">
        <p14:creationId xmlns:p14="http://schemas.microsoft.com/office/powerpoint/2010/main" val="4182393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F85FE-F577-3E40-AC81-1C2D87C2B1B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BB0763F-3BC9-C14C-BD7A-33259C9EAFBE}"/>
              </a:ext>
            </a:extLst>
          </p:cNvPr>
          <p:cNvSpPr>
            <a:spLocks noGrp="1"/>
          </p:cNvSpPr>
          <p:nvPr>
            <p:ph type="dt" sz="half" idx="10"/>
          </p:nvPr>
        </p:nvSpPr>
        <p:spPr/>
        <p:txBody>
          <a:bodyPr/>
          <a:lstStyle/>
          <a:p>
            <a:fld id="{BE75205E-549C-0E41-859C-F1E4890F5CFA}" type="datetimeFigureOut">
              <a:rPr lang="en-US" smtClean="0"/>
              <a:t>3/1/2022</a:t>
            </a:fld>
            <a:endParaRPr lang="en-US"/>
          </a:p>
        </p:txBody>
      </p:sp>
      <p:sp>
        <p:nvSpPr>
          <p:cNvPr id="4" name="Footer Placeholder 3">
            <a:extLst>
              <a:ext uri="{FF2B5EF4-FFF2-40B4-BE49-F238E27FC236}">
                <a16:creationId xmlns:a16="http://schemas.microsoft.com/office/drawing/2014/main" id="{1AEDEAA3-1DFE-9343-B357-8ABC4F7E87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F1E660-D726-8D4F-90D6-935745E0CCEC}"/>
              </a:ext>
            </a:extLst>
          </p:cNvPr>
          <p:cNvSpPr>
            <a:spLocks noGrp="1"/>
          </p:cNvSpPr>
          <p:nvPr>
            <p:ph type="sldNum" sz="quarter" idx="12"/>
          </p:nvPr>
        </p:nvSpPr>
        <p:spPr/>
        <p:txBody>
          <a:bodyPr/>
          <a:lstStyle/>
          <a:p>
            <a:fld id="{5AAECD83-A20C-8C47-9F8B-CD44487AC251}" type="slidenum">
              <a:rPr lang="en-US" smtClean="0"/>
              <a:t>‹#›</a:t>
            </a:fld>
            <a:endParaRPr lang="en-US"/>
          </a:p>
        </p:txBody>
      </p:sp>
    </p:spTree>
    <p:extLst>
      <p:ext uri="{BB962C8B-B14F-4D97-AF65-F5344CB8AC3E}">
        <p14:creationId xmlns:p14="http://schemas.microsoft.com/office/powerpoint/2010/main" val="2443742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B14CCB-EFF9-3C4C-8636-4CB38841A926}"/>
              </a:ext>
            </a:extLst>
          </p:cNvPr>
          <p:cNvSpPr>
            <a:spLocks noGrp="1"/>
          </p:cNvSpPr>
          <p:nvPr>
            <p:ph type="dt" sz="half" idx="10"/>
          </p:nvPr>
        </p:nvSpPr>
        <p:spPr/>
        <p:txBody>
          <a:bodyPr/>
          <a:lstStyle/>
          <a:p>
            <a:fld id="{BE75205E-549C-0E41-859C-F1E4890F5CFA}" type="datetimeFigureOut">
              <a:rPr lang="en-US" smtClean="0"/>
              <a:t>3/1/2022</a:t>
            </a:fld>
            <a:endParaRPr lang="en-US"/>
          </a:p>
        </p:txBody>
      </p:sp>
      <p:sp>
        <p:nvSpPr>
          <p:cNvPr id="3" name="Footer Placeholder 2">
            <a:extLst>
              <a:ext uri="{FF2B5EF4-FFF2-40B4-BE49-F238E27FC236}">
                <a16:creationId xmlns:a16="http://schemas.microsoft.com/office/drawing/2014/main" id="{398470E5-BBE2-CD46-BBFB-0991D27825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EAD37F-7389-254F-9DAA-A5F35FAAF863}"/>
              </a:ext>
            </a:extLst>
          </p:cNvPr>
          <p:cNvSpPr>
            <a:spLocks noGrp="1"/>
          </p:cNvSpPr>
          <p:nvPr>
            <p:ph type="sldNum" sz="quarter" idx="12"/>
          </p:nvPr>
        </p:nvSpPr>
        <p:spPr/>
        <p:txBody>
          <a:bodyPr/>
          <a:lstStyle/>
          <a:p>
            <a:fld id="{5AAECD83-A20C-8C47-9F8B-CD44487AC251}" type="slidenum">
              <a:rPr lang="en-US" smtClean="0"/>
              <a:t>‹#›</a:t>
            </a:fld>
            <a:endParaRPr lang="en-US"/>
          </a:p>
        </p:txBody>
      </p:sp>
    </p:spTree>
    <p:extLst>
      <p:ext uri="{BB962C8B-B14F-4D97-AF65-F5344CB8AC3E}">
        <p14:creationId xmlns:p14="http://schemas.microsoft.com/office/powerpoint/2010/main" val="3777495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33BF-9EA2-584D-A30A-33D7E8B3CC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D449299-F37C-FC43-B1F3-19957B3ECD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F07F400-0B6A-364F-9014-D0DCC5C7F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331351-1C76-EA44-89CE-F37C6CA15A8B}"/>
              </a:ext>
            </a:extLst>
          </p:cNvPr>
          <p:cNvSpPr>
            <a:spLocks noGrp="1"/>
          </p:cNvSpPr>
          <p:nvPr>
            <p:ph type="dt" sz="half" idx="10"/>
          </p:nvPr>
        </p:nvSpPr>
        <p:spPr/>
        <p:txBody>
          <a:bodyPr/>
          <a:lstStyle/>
          <a:p>
            <a:fld id="{BE75205E-549C-0E41-859C-F1E4890F5CFA}" type="datetimeFigureOut">
              <a:rPr lang="en-US" smtClean="0"/>
              <a:t>3/1/2022</a:t>
            </a:fld>
            <a:endParaRPr lang="en-US"/>
          </a:p>
        </p:txBody>
      </p:sp>
      <p:sp>
        <p:nvSpPr>
          <p:cNvPr id="6" name="Footer Placeholder 5">
            <a:extLst>
              <a:ext uri="{FF2B5EF4-FFF2-40B4-BE49-F238E27FC236}">
                <a16:creationId xmlns:a16="http://schemas.microsoft.com/office/drawing/2014/main" id="{C429D5A3-1936-4845-9761-4E313F0BD9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8BDE3D-A6B1-2548-B858-DD761621D408}"/>
              </a:ext>
            </a:extLst>
          </p:cNvPr>
          <p:cNvSpPr>
            <a:spLocks noGrp="1"/>
          </p:cNvSpPr>
          <p:nvPr>
            <p:ph type="sldNum" sz="quarter" idx="12"/>
          </p:nvPr>
        </p:nvSpPr>
        <p:spPr/>
        <p:txBody>
          <a:bodyPr/>
          <a:lstStyle/>
          <a:p>
            <a:fld id="{5AAECD83-A20C-8C47-9F8B-CD44487AC251}" type="slidenum">
              <a:rPr lang="en-US" smtClean="0"/>
              <a:t>‹#›</a:t>
            </a:fld>
            <a:endParaRPr lang="en-US"/>
          </a:p>
        </p:txBody>
      </p:sp>
    </p:spTree>
    <p:extLst>
      <p:ext uri="{BB962C8B-B14F-4D97-AF65-F5344CB8AC3E}">
        <p14:creationId xmlns:p14="http://schemas.microsoft.com/office/powerpoint/2010/main" val="1415291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BA8C4-59EF-684A-96E1-5D19C4D8E35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7311990-04D8-5E4E-AC94-805EB805C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066C81-1968-C848-847D-EEFCAB35B2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AAA328-CC36-AB45-B118-E3AC078ACBDD}"/>
              </a:ext>
            </a:extLst>
          </p:cNvPr>
          <p:cNvSpPr>
            <a:spLocks noGrp="1"/>
          </p:cNvSpPr>
          <p:nvPr>
            <p:ph type="dt" sz="half" idx="10"/>
          </p:nvPr>
        </p:nvSpPr>
        <p:spPr/>
        <p:txBody>
          <a:bodyPr/>
          <a:lstStyle/>
          <a:p>
            <a:fld id="{BE75205E-549C-0E41-859C-F1E4890F5CFA}" type="datetimeFigureOut">
              <a:rPr lang="en-US" smtClean="0"/>
              <a:t>3/1/2022</a:t>
            </a:fld>
            <a:endParaRPr lang="en-US"/>
          </a:p>
        </p:txBody>
      </p:sp>
      <p:sp>
        <p:nvSpPr>
          <p:cNvPr id="6" name="Footer Placeholder 5">
            <a:extLst>
              <a:ext uri="{FF2B5EF4-FFF2-40B4-BE49-F238E27FC236}">
                <a16:creationId xmlns:a16="http://schemas.microsoft.com/office/drawing/2014/main" id="{1799F9ED-771B-8448-B949-D7BE3471F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79CB31-4D04-0842-A6BD-6899B989CB7A}"/>
              </a:ext>
            </a:extLst>
          </p:cNvPr>
          <p:cNvSpPr>
            <a:spLocks noGrp="1"/>
          </p:cNvSpPr>
          <p:nvPr>
            <p:ph type="sldNum" sz="quarter" idx="12"/>
          </p:nvPr>
        </p:nvSpPr>
        <p:spPr/>
        <p:txBody>
          <a:bodyPr/>
          <a:lstStyle/>
          <a:p>
            <a:fld id="{5AAECD83-A20C-8C47-9F8B-CD44487AC251}" type="slidenum">
              <a:rPr lang="en-US" smtClean="0"/>
              <a:t>‹#›</a:t>
            </a:fld>
            <a:endParaRPr lang="en-US"/>
          </a:p>
        </p:txBody>
      </p:sp>
    </p:spTree>
    <p:extLst>
      <p:ext uri="{BB962C8B-B14F-4D97-AF65-F5344CB8AC3E}">
        <p14:creationId xmlns:p14="http://schemas.microsoft.com/office/powerpoint/2010/main" val="298604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0512FE-8CA3-6942-9B02-85E9C9E503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FC7A0EB-DEB0-A347-A50E-9A5B91E367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2E9A4EC-311C-1841-8883-D4B1FF1E5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5205E-549C-0E41-859C-F1E4890F5CFA}" type="datetimeFigureOut">
              <a:rPr lang="en-US" smtClean="0"/>
              <a:t>3/1/2022</a:t>
            </a:fld>
            <a:endParaRPr lang="en-US"/>
          </a:p>
        </p:txBody>
      </p:sp>
      <p:sp>
        <p:nvSpPr>
          <p:cNvPr id="5" name="Footer Placeholder 4">
            <a:extLst>
              <a:ext uri="{FF2B5EF4-FFF2-40B4-BE49-F238E27FC236}">
                <a16:creationId xmlns:a16="http://schemas.microsoft.com/office/drawing/2014/main" id="{B2C26DC0-9DED-1D47-9721-049839A397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AAD885-50D5-E44F-B15B-A908823CF2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ECD83-A20C-8C47-9F8B-CD44487AC251}" type="slidenum">
              <a:rPr lang="en-US" smtClean="0"/>
              <a:t>‹#›</a:t>
            </a:fld>
            <a:endParaRPr lang="en-US"/>
          </a:p>
        </p:txBody>
      </p:sp>
    </p:spTree>
    <p:extLst>
      <p:ext uri="{BB962C8B-B14F-4D97-AF65-F5344CB8AC3E}">
        <p14:creationId xmlns:p14="http://schemas.microsoft.com/office/powerpoint/2010/main" val="268245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391BF-F1B8-8B48-A488-ABF450FF4145}"/>
              </a:ext>
            </a:extLst>
          </p:cNvPr>
          <p:cNvSpPr>
            <a:spLocks noGrp="1"/>
          </p:cNvSpPr>
          <p:nvPr>
            <p:ph type="ctrTitle"/>
          </p:nvPr>
        </p:nvSpPr>
        <p:spPr>
          <a:xfrm>
            <a:off x="1524000" y="739302"/>
            <a:ext cx="9144000" cy="971044"/>
          </a:xfrm>
        </p:spPr>
        <p:txBody>
          <a:bodyPr/>
          <a:lstStyle/>
          <a:p>
            <a:r>
              <a:rPr lang="en-US"/>
              <a:t>POCKET PLANET</a:t>
            </a:r>
          </a:p>
        </p:txBody>
      </p:sp>
      <p:sp>
        <p:nvSpPr>
          <p:cNvPr id="3" name="Subtitle 2">
            <a:extLst>
              <a:ext uri="{FF2B5EF4-FFF2-40B4-BE49-F238E27FC236}">
                <a16:creationId xmlns:a16="http://schemas.microsoft.com/office/drawing/2014/main" id="{C8A32807-C810-6248-A506-6397EA44CB9B}"/>
              </a:ext>
            </a:extLst>
          </p:cNvPr>
          <p:cNvSpPr>
            <a:spLocks noGrp="1"/>
          </p:cNvSpPr>
          <p:nvPr>
            <p:ph type="subTitle" idx="1"/>
          </p:nvPr>
        </p:nvSpPr>
        <p:spPr>
          <a:xfrm>
            <a:off x="1524000" y="2033082"/>
            <a:ext cx="9144000" cy="573932"/>
          </a:xfrm>
        </p:spPr>
        <p:txBody>
          <a:bodyPr>
            <a:normAutofit fontScale="62500" lnSpcReduction="20000"/>
          </a:bodyPr>
          <a:lstStyle/>
          <a:p>
            <a:r>
              <a:rPr lang="en-US"/>
              <a:t>Deer shed Investigation</a:t>
            </a:r>
          </a:p>
          <a:p>
            <a:r>
              <a:rPr lang="en-US"/>
              <a:t>LEVEL 2 CREATIVE MEDIA PRODUCTION &amp; TECHNOLOGY</a:t>
            </a:r>
          </a:p>
        </p:txBody>
      </p:sp>
      <p:pic>
        <p:nvPicPr>
          <p:cNvPr id="4" name="Picture 3">
            <a:extLst>
              <a:ext uri="{FF2B5EF4-FFF2-40B4-BE49-F238E27FC236}">
                <a16:creationId xmlns:a16="http://schemas.microsoft.com/office/drawing/2014/main" id="{753DB59D-E2A5-014E-B079-2083E546FB1A}"/>
              </a:ext>
            </a:extLst>
          </p:cNvPr>
          <p:cNvPicPr>
            <a:picLocks noChangeAspect="1"/>
          </p:cNvPicPr>
          <p:nvPr/>
        </p:nvPicPr>
        <p:blipFill>
          <a:blip r:embed="rId2"/>
          <a:stretch>
            <a:fillRect/>
          </a:stretch>
        </p:blipFill>
        <p:spPr>
          <a:xfrm>
            <a:off x="4541994" y="2775857"/>
            <a:ext cx="3108012" cy="3142803"/>
          </a:xfrm>
          <a:prstGeom prst="rect">
            <a:avLst/>
          </a:prstGeom>
        </p:spPr>
      </p:pic>
      <p:sp>
        <p:nvSpPr>
          <p:cNvPr id="5" name="TextBox 4">
            <a:extLst>
              <a:ext uri="{FF2B5EF4-FFF2-40B4-BE49-F238E27FC236}">
                <a16:creationId xmlns:a16="http://schemas.microsoft.com/office/drawing/2014/main" id="{7CEA4178-7F85-4A05-BDEA-F19AB764E1C9}"/>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Click t add text</a:t>
            </a:r>
          </a:p>
        </p:txBody>
      </p:sp>
    </p:spTree>
    <p:extLst>
      <p:ext uri="{BB962C8B-B14F-4D97-AF65-F5344CB8AC3E}">
        <p14:creationId xmlns:p14="http://schemas.microsoft.com/office/powerpoint/2010/main" val="385271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0CC41-9752-0C4A-AEA0-BB302EEDF036}"/>
              </a:ext>
            </a:extLst>
          </p:cNvPr>
          <p:cNvSpPr>
            <a:spLocks noGrp="1"/>
          </p:cNvSpPr>
          <p:nvPr>
            <p:ph idx="1"/>
          </p:nvPr>
        </p:nvSpPr>
        <p:spPr>
          <a:xfrm>
            <a:off x="838200" y="348343"/>
            <a:ext cx="10515600" cy="5828620"/>
          </a:xfrm>
        </p:spPr>
        <p:txBody>
          <a:bodyPr/>
          <a:lstStyle/>
          <a:p>
            <a:r>
              <a:rPr lang="en-US"/>
              <a:t>Who are the sponsors? </a:t>
            </a:r>
          </a:p>
        </p:txBody>
      </p:sp>
    </p:spTree>
    <p:extLst>
      <p:ext uri="{BB962C8B-B14F-4D97-AF65-F5344CB8AC3E}">
        <p14:creationId xmlns:p14="http://schemas.microsoft.com/office/powerpoint/2010/main" val="2537092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1EC52C-77D1-8149-8B0C-60CA08863B9C}"/>
              </a:ext>
            </a:extLst>
          </p:cNvPr>
          <p:cNvSpPr>
            <a:spLocks noGrp="1"/>
          </p:cNvSpPr>
          <p:nvPr>
            <p:ph idx="1"/>
          </p:nvPr>
        </p:nvSpPr>
        <p:spPr>
          <a:xfrm>
            <a:off x="838200" y="348343"/>
            <a:ext cx="10515600" cy="2394857"/>
          </a:xfrm>
        </p:spPr>
        <p:txBody>
          <a:bodyPr/>
          <a:lstStyle/>
          <a:p>
            <a:r>
              <a:rPr lang="en-US" dirty="0"/>
              <a:t>Age range</a:t>
            </a:r>
          </a:p>
          <a:p>
            <a:pPr marL="0" indent="0">
              <a:buNone/>
            </a:pPr>
            <a:r>
              <a:rPr lang="en-US" dirty="0"/>
              <a:t>Kids under 16 must be accompanied by </a:t>
            </a:r>
            <a:r>
              <a:rPr lang="en-US" dirty="0" err="1"/>
              <a:t>atleast</a:t>
            </a:r>
            <a:r>
              <a:rPr lang="en-US" dirty="0"/>
              <a:t> 1 adult over 21</a:t>
            </a:r>
          </a:p>
        </p:txBody>
      </p:sp>
      <p:sp>
        <p:nvSpPr>
          <p:cNvPr id="4" name="Content Placeholder 2">
            <a:extLst>
              <a:ext uri="{FF2B5EF4-FFF2-40B4-BE49-F238E27FC236}">
                <a16:creationId xmlns:a16="http://schemas.microsoft.com/office/drawing/2014/main" id="{A80559F3-40EF-AE41-9B9F-14394A14186B}"/>
              </a:ext>
            </a:extLst>
          </p:cNvPr>
          <p:cNvSpPr txBox="1">
            <a:spLocks/>
          </p:cNvSpPr>
          <p:nvPr/>
        </p:nvSpPr>
        <p:spPr>
          <a:xfrm>
            <a:off x="685799" y="5802086"/>
            <a:ext cx="10515600" cy="7075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Any additional info: </a:t>
            </a:r>
          </a:p>
        </p:txBody>
      </p:sp>
    </p:spTree>
    <p:extLst>
      <p:ext uri="{BB962C8B-B14F-4D97-AF65-F5344CB8AC3E}">
        <p14:creationId xmlns:p14="http://schemas.microsoft.com/office/powerpoint/2010/main" val="122003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A31DB-9828-EC4C-B50C-78FF24E0D132}"/>
              </a:ext>
            </a:extLst>
          </p:cNvPr>
          <p:cNvSpPr>
            <a:spLocks noGrp="1"/>
          </p:cNvSpPr>
          <p:nvPr>
            <p:ph type="title"/>
          </p:nvPr>
        </p:nvSpPr>
        <p:spPr/>
        <p:txBody>
          <a:bodyPr>
            <a:normAutofit/>
          </a:bodyPr>
          <a:lstStyle/>
          <a:p>
            <a:r>
              <a:rPr lang="en-US" sz="2000"/>
              <a:t>Task: using the heading within the PowerPoint, investigate the Deer Shed website to gain a wider understanding of the audience the festival attracts. Please show both visual and written examples for each heading and make your own comments on creative ideas, visual designs and activities that could spark your own art/design/production direction.    </a:t>
            </a:r>
          </a:p>
        </p:txBody>
      </p:sp>
      <p:sp>
        <p:nvSpPr>
          <p:cNvPr id="3" name="Content Placeholder 2">
            <a:extLst>
              <a:ext uri="{FF2B5EF4-FFF2-40B4-BE49-F238E27FC236}">
                <a16:creationId xmlns:a16="http://schemas.microsoft.com/office/drawing/2014/main" id="{EF20950F-8442-AA42-B61A-E8F15B92DC40}"/>
              </a:ext>
            </a:extLst>
          </p:cNvPr>
          <p:cNvSpPr>
            <a:spLocks noGrp="1"/>
          </p:cNvSpPr>
          <p:nvPr>
            <p:ph idx="1"/>
          </p:nvPr>
        </p:nvSpPr>
        <p:spPr/>
        <p:txBody>
          <a:bodyPr/>
          <a:lstStyle/>
          <a:p>
            <a:r>
              <a:rPr lang="en-US" u="sng" dirty="0"/>
              <a:t>Music</a:t>
            </a:r>
          </a:p>
          <a:p>
            <a:r>
              <a:rPr lang="en-US" dirty="0"/>
              <a:t>Jazz music-</a:t>
            </a:r>
          </a:p>
          <a:p>
            <a:r>
              <a:rPr lang="en-US" dirty="0"/>
              <a:t>Country road songs </a:t>
            </a:r>
          </a:p>
          <a:p>
            <a:r>
              <a:rPr lang="en-US" dirty="0"/>
              <a:t>Rap songs</a:t>
            </a:r>
          </a:p>
          <a:p>
            <a:r>
              <a:rPr lang="en-US" dirty="0"/>
              <a:t>Thrilling </a:t>
            </a:r>
          </a:p>
        </p:txBody>
      </p:sp>
    </p:spTree>
    <p:extLst>
      <p:ext uri="{BB962C8B-B14F-4D97-AF65-F5344CB8AC3E}">
        <p14:creationId xmlns:p14="http://schemas.microsoft.com/office/powerpoint/2010/main" val="1247750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D8D91-83AC-D349-B9BD-60DF22D73991}"/>
              </a:ext>
            </a:extLst>
          </p:cNvPr>
          <p:cNvSpPr>
            <a:spLocks noGrp="1"/>
          </p:cNvSpPr>
          <p:nvPr>
            <p:ph idx="1"/>
          </p:nvPr>
        </p:nvSpPr>
        <p:spPr>
          <a:xfrm>
            <a:off x="870856" y="326571"/>
            <a:ext cx="10482943" cy="5850392"/>
          </a:xfrm>
        </p:spPr>
        <p:txBody>
          <a:bodyPr/>
          <a:lstStyle/>
          <a:p>
            <a:pPr algn="ctr"/>
            <a:r>
              <a:rPr lang="en-US" u="sng" dirty="0"/>
              <a:t>Camping</a:t>
            </a:r>
          </a:p>
          <a:p>
            <a:r>
              <a:rPr lang="en-US" dirty="0"/>
              <a:t>Tangerine fields-affordable tent houses with families up to 8 people</a:t>
            </a:r>
          </a:p>
          <a:p>
            <a:r>
              <a:rPr lang="en-US" dirty="0" err="1"/>
              <a:t>Vip</a:t>
            </a:r>
            <a:r>
              <a:rPr lang="en-US" dirty="0"/>
              <a:t> showers and toilet’s, away from the general facilities.</a:t>
            </a:r>
          </a:p>
          <a:p>
            <a:r>
              <a:rPr lang="en-US" dirty="0"/>
              <a:t>Pamper tent (power sockets, hair dryers, hair straighteners' and mirrors</a:t>
            </a:r>
          </a:p>
        </p:txBody>
      </p:sp>
      <p:pic>
        <p:nvPicPr>
          <p:cNvPr id="2" name="Picture 1">
            <a:extLst>
              <a:ext uri="{FF2B5EF4-FFF2-40B4-BE49-F238E27FC236}">
                <a16:creationId xmlns:a16="http://schemas.microsoft.com/office/drawing/2014/main" id="{08C874A1-F116-4F81-B22A-A5BCF02183A6}"/>
              </a:ext>
            </a:extLst>
          </p:cNvPr>
          <p:cNvPicPr>
            <a:picLocks noChangeAspect="1"/>
          </p:cNvPicPr>
          <p:nvPr/>
        </p:nvPicPr>
        <p:blipFill>
          <a:blip r:embed="rId2"/>
          <a:stretch>
            <a:fillRect/>
          </a:stretch>
        </p:blipFill>
        <p:spPr>
          <a:xfrm>
            <a:off x="630315" y="2806214"/>
            <a:ext cx="4094270" cy="2731463"/>
          </a:xfrm>
          <a:prstGeom prst="rect">
            <a:avLst/>
          </a:prstGeom>
        </p:spPr>
      </p:pic>
      <p:sp>
        <p:nvSpPr>
          <p:cNvPr id="4" name="TextBox 3">
            <a:extLst>
              <a:ext uri="{FF2B5EF4-FFF2-40B4-BE49-F238E27FC236}">
                <a16:creationId xmlns:a16="http://schemas.microsoft.com/office/drawing/2014/main" id="{5EE7F75A-A20C-43C6-BE0F-E848FD458903}"/>
              </a:ext>
            </a:extLst>
          </p:cNvPr>
          <p:cNvSpPr txBox="1"/>
          <p:nvPr/>
        </p:nvSpPr>
        <p:spPr>
          <a:xfrm>
            <a:off x="399495" y="5814874"/>
            <a:ext cx="11940466" cy="369332"/>
          </a:xfrm>
          <a:prstGeom prst="rect">
            <a:avLst/>
          </a:prstGeom>
          <a:noFill/>
        </p:spPr>
        <p:txBody>
          <a:bodyPr wrap="square" rtlCol="0">
            <a:spAutoFit/>
          </a:bodyPr>
          <a:lstStyle/>
          <a:p>
            <a:r>
              <a:rPr lang="en-GB" dirty="0"/>
              <a:t>Camping for kids and adults.</a:t>
            </a:r>
          </a:p>
        </p:txBody>
      </p:sp>
    </p:spTree>
    <p:extLst>
      <p:ext uri="{BB962C8B-B14F-4D97-AF65-F5344CB8AC3E}">
        <p14:creationId xmlns:p14="http://schemas.microsoft.com/office/powerpoint/2010/main" val="304932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30FF9A-34A4-9F4B-A4B1-ECCE2497CFAA}"/>
              </a:ext>
            </a:extLst>
          </p:cNvPr>
          <p:cNvSpPr>
            <a:spLocks noGrp="1"/>
          </p:cNvSpPr>
          <p:nvPr>
            <p:ph idx="1"/>
          </p:nvPr>
        </p:nvSpPr>
        <p:spPr>
          <a:xfrm>
            <a:off x="838200" y="326571"/>
            <a:ext cx="10515600" cy="5850392"/>
          </a:xfrm>
        </p:spPr>
        <p:txBody>
          <a:bodyPr/>
          <a:lstStyle/>
          <a:p>
            <a:r>
              <a:rPr lang="en-US" dirty="0"/>
              <a:t>Food</a:t>
            </a:r>
          </a:p>
          <a:p>
            <a:pPr marL="0" indent="0">
              <a:buNone/>
            </a:pPr>
            <a:r>
              <a:rPr lang="en-US" dirty="0"/>
              <a:t>The food run separate’s the main stage in the dock area from the area containing </a:t>
            </a:r>
          </a:p>
        </p:txBody>
      </p:sp>
      <p:pic>
        <p:nvPicPr>
          <p:cNvPr id="2" name="Picture 1">
            <a:extLst>
              <a:ext uri="{FF2B5EF4-FFF2-40B4-BE49-F238E27FC236}">
                <a16:creationId xmlns:a16="http://schemas.microsoft.com/office/drawing/2014/main" id="{E0D2D8D6-1E6B-4829-9DA1-1F7D1CCD507D}"/>
              </a:ext>
            </a:extLst>
          </p:cNvPr>
          <p:cNvPicPr>
            <a:picLocks noChangeAspect="1"/>
          </p:cNvPicPr>
          <p:nvPr/>
        </p:nvPicPr>
        <p:blipFill>
          <a:blip r:embed="rId2"/>
          <a:stretch>
            <a:fillRect/>
          </a:stretch>
        </p:blipFill>
        <p:spPr>
          <a:xfrm>
            <a:off x="838200" y="2372558"/>
            <a:ext cx="4572000" cy="3048000"/>
          </a:xfrm>
          <a:prstGeom prst="rect">
            <a:avLst/>
          </a:prstGeom>
        </p:spPr>
      </p:pic>
      <p:sp>
        <p:nvSpPr>
          <p:cNvPr id="4" name="TextBox 3">
            <a:extLst>
              <a:ext uri="{FF2B5EF4-FFF2-40B4-BE49-F238E27FC236}">
                <a16:creationId xmlns:a16="http://schemas.microsoft.com/office/drawing/2014/main" id="{224B5D5A-A5A8-428B-84C6-E6A0CAB0B097}"/>
              </a:ext>
            </a:extLst>
          </p:cNvPr>
          <p:cNvSpPr txBox="1"/>
          <p:nvPr/>
        </p:nvSpPr>
        <p:spPr>
          <a:xfrm>
            <a:off x="110231" y="5921574"/>
            <a:ext cx="11830235" cy="646331"/>
          </a:xfrm>
          <a:prstGeom prst="rect">
            <a:avLst/>
          </a:prstGeom>
          <a:noFill/>
        </p:spPr>
        <p:txBody>
          <a:bodyPr wrap="square" rtlCol="0">
            <a:spAutoFit/>
          </a:bodyPr>
          <a:lstStyle/>
          <a:p>
            <a:r>
              <a:rPr lang="en-GB" dirty="0"/>
              <a:t>As you can see from this image there’s also a few food stalls where food is made already for </a:t>
            </a:r>
            <a:r>
              <a:rPr lang="en-GB" dirty="0" err="1"/>
              <a:t>you.Theres</a:t>
            </a:r>
            <a:r>
              <a:rPr lang="en-GB" dirty="0"/>
              <a:t> also a variety of foods such as Indian, American and African.</a:t>
            </a:r>
          </a:p>
        </p:txBody>
      </p:sp>
    </p:spTree>
    <p:extLst>
      <p:ext uri="{BB962C8B-B14F-4D97-AF65-F5344CB8AC3E}">
        <p14:creationId xmlns:p14="http://schemas.microsoft.com/office/powerpoint/2010/main" val="1405822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945836-7D3A-C044-AF45-8C7D1D899E9B}"/>
              </a:ext>
            </a:extLst>
          </p:cNvPr>
          <p:cNvSpPr>
            <a:spLocks noGrp="1"/>
          </p:cNvSpPr>
          <p:nvPr>
            <p:ph idx="1"/>
          </p:nvPr>
        </p:nvSpPr>
        <p:spPr>
          <a:xfrm>
            <a:off x="838200" y="359229"/>
            <a:ext cx="10515600" cy="5817734"/>
          </a:xfrm>
        </p:spPr>
        <p:txBody>
          <a:bodyPr/>
          <a:lstStyle/>
          <a:p>
            <a:r>
              <a:rPr lang="en-US" dirty="0"/>
              <a:t>Live Shows</a:t>
            </a:r>
          </a:p>
          <a:p>
            <a:pPr marL="0" indent="0">
              <a:buNone/>
            </a:pPr>
            <a:r>
              <a:rPr lang="en-US" dirty="0"/>
              <a:t>Leeds live festival </a:t>
            </a:r>
          </a:p>
        </p:txBody>
      </p:sp>
      <p:pic>
        <p:nvPicPr>
          <p:cNvPr id="2" name="Picture 1">
            <a:extLst>
              <a:ext uri="{FF2B5EF4-FFF2-40B4-BE49-F238E27FC236}">
                <a16:creationId xmlns:a16="http://schemas.microsoft.com/office/drawing/2014/main" id="{D53F3A9C-030F-4AF2-BAAF-3DE1D43D786A}"/>
              </a:ext>
            </a:extLst>
          </p:cNvPr>
          <p:cNvPicPr>
            <a:picLocks noChangeAspect="1"/>
          </p:cNvPicPr>
          <p:nvPr/>
        </p:nvPicPr>
        <p:blipFill>
          <a:blip r:embed="rId2"/>
          <a:stretch>
            <a:fillRect/>
          </a:stretch>
        </p:blipFill>
        <p:spPr>
          <a:xfrm>
            <a:off x="646219" y="1651247"/>
            <a:ext cx="3576591" cy="2384394"/>
          </a:xfrm>
          <a:prstGeom prst="rect">
            <a:avLst/>
          </a:prstGeom>
        </p:spPr>
      </p:pic>
      <p:pic>
        <p:nvPicPr>
          <p:cNvPr id="4" name="Picture 3">
            <a:extLst>
              <a:ext uri="{FF2B5EF4-FFF2-40B4-BE49-F238E27FC236}">
                <a16:creationId xmlns:a16="http://schemas.microsoft.com/office/drawing/2014/main" id="{1F413B7C-A293-4826-9866-A11D27B777F1}"/>
              </a:ext>
            </a:extLst>
          </p:cNvPr>
          <p:cNvPicPr>
            <a:picLocks noChangeAspect="1"/>
          </p:cNvPicPr>
          <p:nvPr/>
        </p:nvPicPr>
        <p:blipFill>
          <a:blip r:embed="rId3"/>
          <a:stretch>
            <a:fillRect/>
          </a:stretch>
        </p:blipFill>
        <p:spPr>
          <a:xfrm>
            <a:off x="5524499" y="1651246"/>
            <a:ext cx="3754145" cy="2502763"/>
          </a:xfrm>
          <a:prstGeom prst="rect">
            <a:avLst/>
          </a:prstGeom>
        </p:spPr>
      </p:pic>
      <p:sp>
        <p:nvSpPr>
          <p:cNvPr id="5" name="TextBox 4">
            <a:extLst>
              <a:ext uri="{FF2B5EF4-FFF2-40B4-BE49-F238E27FC236}">
                <a16:creationId xmlns:a16="http://schemas.microsoft.com/office/drawing/2014/main" id="{366F3F43-7BA2-4AEE-A137-B25F6D98A4FB}"/>
              </a:ext>
            </a:extLst>
          </p:cNvPr>
          <p:cNvSpPr txBox="1"/>
          <p:nvPr/>
        </p:nvSpPr>
        <p:spPr>
          <a:xfrm>
            <a:off x="233408" y="4389099"/>
            <a:ext cx="5992427" cy="646331"/>
          </a:xfrm>
          <a:prstGeom prst="rect">
            <a:avLst/>
          </a:prstGeom>
          <a:noFill/>
        </p:spPr>
        <p:txBody>
          <a:bodyPr wrap="square" rtlCol="0">
            <a:spAutoFit/>
          </a:bodyPr>
          <a:lstStyle/>
          <a:p>
            <a:r>
              <a:rPr lang="en-GB" dirty="0"/>
              <a:t>Live singing for adults and kids, favourite singers to favourite rappers its all here live in </a:t>
            </a:r>
            <a:r>
              <a:rPr lang="en-GB" dirty="0" err="1"/>
              <a:t>leeds</a:t>
            </a:r>
            <a:r>
              <a:rPr lang="en-GB" dirty="0"/>
              <a:t>. </a:t>
            </a:r>
          </a:p>
        </p:txBody>
      </p:sp>
    </p:spTree>
    <p:extLst>
      <p:ext uri="{BB962C8B-B14F-4D97-AF65-F5344CB8AC3E}">
        <p14:creationId xmlns:p14="http://schemas.microsoft.com/office/powerpoint/2010/main" val="1303542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8134E-9107-9044-B9F8-CE3248065D4E}"/>
              </a:ext>
            </a:extLst>
          </p:cNvPr>
          <p:cNvSpPr>
            <a:spLocks noGrp="1"/>
          </p:cNvSpPr>
          <p:nvPr>
            <p:ph idx="1"/>
          </p:nvPr>
        </p:nvSpPr>
        <p:spPr>
          <a:xfrm>
            <a:off x="838200" y="337457"/>
            <a:ext cx="10515600" cy="5839506"/>
          </a:xfrm>
        </p:spPr>
        <p:txBody>
          <a:bodyPr/>
          <a:lstStyle/>
          <a:p>
            <a:r>
              <a:rPr lang="en-US" dirty="0"/>
              <a:t>Art</a:t>
            </a:r>
          </a:p>
        </p:txBody>
      </p:sp>
      <p:pic>
        <p:nvPicPr>
          <p:cNvPr id="2" name="Picture 1">
            <a:extLst>
              <a:ext uri="{FF2B5EF4-FFF2-40B4-BE49-F238E27FC236}">
                <a16:creationId xmlns:a16="http://schemas.microsoft.com/office/drawing/2014/main" id="{3C4B3E3E-E4E9-44A0-BE42-556BCAE79C2D}"/>
              </a:ext>
            </a:extLst>
          </p:cNvPr>
          <p:cNvPicPr>
            <a:picLocks noChangeAspect="1"/>
          </p:cNvPicPr>
          <p:nvPr/>
        </p:nvPicPr>
        <p:blipFill>
          <a:blip r:embed="rId2"/>
          <a:stretch>
            <a:fillRect/>
          </a:stretch>
        </p:blipFill>
        <p:spPr>
          <a:xfrm>
            <a:off x="202337" y="1127464"/>
            <a:ext cx="2910765" cy="1940510"/>
          </a:xfrm>
          <a:prstGeom prst="rect">
            <a:avLst/>
          </a:prstGeom>
        </p:spPr>
      </p:pic>
      <p:pic>
        <p:nvPicPr>
          <p:cNvPr id="4" name="Picture 3">
            <a:extLst>
              <a:ext uri="{FF2B5EF4-FFF2-40B4-BE49-F238E27FC236}">
                <a16:creationId xmlns:a16="http://schemas.microsoft.com/office/drawing/2014/main" id="{1E7B05C7-F071-494B-8A8C-B5199597C39F}"/>
              </a:ext>
            </a:extLst>
          </p:cNvPr>
          <p:cNvPicPr>
            <a:picLocks noChangeAspect="1"/>
          </p:cNvPicPr>
          <p:nvPr/>
        </p:nvPicPr>
        <p:blipFill>
          <a:blip r:embed="rId3"/>
          <a:stretch>
            <a:fillRect/>
          </a:stretch>
        </p:blipFill>
        <p:spPr>
          <a:xfrm>
            <a:off x="204185" y="4237685"/>
            <a:ext cx="2908917" cy="1939278"/>
          </a:xfrm>
          <a:prstGeom prst="rect">
            <a:avLst/>
          </a:prstGeom>
        </p:spPr>
      </p:pic>
      <p:sp>
        <p:nvSpPr>
          <p:cNvPr id="5" name="TextBox 4">
            <a:extLst>
              <a:ext uri="{FF2B5EF4-FFF2-40B4-BE49-F238E27FC236}">
                <a16:creationId xmlns:a16="http://schemas.microsoft.com/office/drawing/2014/main" id="{90C8B55A-5AA0-4E69-8BDE-16E01E576224}"/>
              </a:ext>
            </a:extLst>
          </p:cNvPr>
          <p:cNvSpPr txBox="1"/>
          <p:nvPr/>
        </p:nvSpPr>
        <p:spPr>
          <a:xfrm>
            <a:off x="3879542" y="1287262"/>
            <a:ext cx="5291091" cy="369332"/>
          </a:xfrm>
          <a:prstGeom prst="rect">
            <a:avLst/>
          </a:prstGeom>
          <a:noFill/>
        </p:spPr>
        <p:txBody>
          <a:bodyPr wrap="square" rtlCol="0">
            <a:spAutoFit/>
          </a:bodyPr>
          <a:lstStyle/>
          <a:p>
            <a:r>
              <a:rPr lang="en-GB" dirty="0"/>
              <a:t>Activities taking place such as pottery making </a:t>
            </a:r>
          </a:p>
        </p:txBody>
      </p:sp>
      <p:sp>
        <p:nvSpPr>
          <p:cNvPr id="6" name="TextBox 5">
            <a:extLst>
              <a:ext uri="{FF2B5EF4-FFF2-40B4-BE49-F238E27FC236}">
                <a16:creationId xmlns:a16="http://schemas.microsoft.com/office/drawing/2014/main" id="{0BBA656D-ECB4-4A78-B735-B62EBBCFB587}"/>
              </a:ext>
            </a:extLst>
          </p:cNvPr>
          <p:cNvSpPr txBox="1"/>
          <p:nvPr/>
        </p:nvSpPr>
        <p:spPr>
          <a:xfrm>
            <a:off x="4021584" y="4394447"/>
            <a:ext cx="3284738" cy="646331"/>
          </a:xfrm>
          <a:prstGeom prst="rect">
            <a:avLst/>
          </a:prstGeom>
          <a:noFill/>
        </p:spPr>
        <p:txBody>
          <a:bodyPr wrap="square" rtlCol="0">
            <a:spAutoFit/>
          </a:bodyPr>
          <a:lstStyle/>
          <a:p>
            <a:r>
              <a:rPr lang="en-GB" dirty="0"/>
              <a:t>Fun activities to do with adults and kids</a:t>
            </a:r>
          </a:p>
        </p:txBody>
      </p:sp>
    </p:spTree>
    <p:extLst>
      <p:ext uri="{BB962C8B-B14F-4D97-AF65-F5344CB8AC3E}">
        <p14:creationId xmlns:p14="http://schemas.microsoft.com/office/powerpoint/2010/main" val="559217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B25EE6-8C9E-DC4A-B42D-D6EFD821941A}"/>
              </a:ext>
            </a:extLst>
          </p:cNvPr>
          <p:cNvSpPr>
            <a:spLocks noGrp="1"/>
          </p:cNvSpPr>
          <p:nvPr>
            <p:ph idx="1"/>
          </p:nvPr>
        </p:nvSpPr>
        <p:spPr>
          <a:xfrm>
            <a:off x="838200" y="283029"/>
            <a:ext cx="10515600" cy="5893934"/>
          </a:xfrm>
        </p:spPr>
        <p:txBody>
          <a:bodyPr/>
          <a:lstStyle/>
          <a:p>
            <a:r>
              <a:rPr lang="en-US"/>
              <a:t>Technology</a:t>
            </a:r>
          </a:p>
        </p:txBody>
      </p:sp>
      <p:pic>
        <p:nvPicPr>
          <p:cNvPr id="2" name="Picture 1">
            <a:extLst>
              <a:ext uri="{FF2B5EF4-FFF2-40B4-BE49-F238E27FC236}">
                <a16:creationId xmlns:a16="http://schemas.microsoft.com/office/drawing/2014/main" id="{5E17835E-C8E0-4F9D-A7FD-198EE9479727}"/>
              </a:ext>
            </a:extLst>
          </p:cNvPr>
          <p:cNvPicPr>
            <a:picLocks noChangeAspect="1"/>
          </p:cNvPicPr>
          <p:nvPr/>
        </p:nvPicPr>
        <p:blipFill>
          <a:blip r:embed="rId2"/>
          <a:stretch>
            <a:fillRect/>
          </a:stretch>
        </p:blipFill>
        <p:spPr>
          <a:xfrm>
            <a:off x="420949" y="829087"/>
            <a:ext cx="4849426" cy="3232951"/>
          </a:xfrm>
          <a:prstGeom prst="rect">
            <a:avLst/>
          </a:prstGeom>
        </p:spPr>
      </p:pic>
      <p:sp>
        <p:nvSpPr>
          <p:cNvPr id="4" name="TextBox 3">
            <a:extLst>
              <a:ext uri="{FF2B5EF4-FFF2-40B4-BE49-F238E27FC236}">
                <a16:creationId xmlns:a16="http://schemas.microsoft.com/office/drawing/2014/main" id="{D625BA61-149C-4EFA-9C9A-87860B7B4A0B}"/>
              </a:ext>
            </a:extLst>
          </p:cNvPr>
          <p:cNvSpPr txBox="1"/>
          <p:nvPr/>
        </p:nvSpPr>
        <p:spPr>
          <a:xfrm>
            <a:off x="163496" y="4284930"/>
            <a:ext cx="9735105" cy="646331"/>
          </a:xfrm>
          <a:prstGeom prst="rect">
            <a:avLst/>
          </a:prstGeom>
          <a:noFill/>
        </p:spPr>
        <p:txBody>
          <a:bodyPr wrap="square" rtlCol="0">
            <a:spAutoFit/>
          </a:bodyPr>
          <a:lstStyle/>
          <a:p>
            <a:r>
              <a:rPr lang="en-GB" dirty="0"/>
              <a:t>As you can see in this image technology such as computers and radio players are available to use and create your own music with.</a:t>
            </a:r>
          </a:p>
        </p:txBody>
      </p:sp>
    </p:spTree>
    <p:extLst>
      <p:ext uri="{BB962C8B-B14F-4D97-AF65-F5344CB8AC3E}">
        <p14:creationId xmlns:p14="http://schemas.microsoft.com/office/powerpoint/2010/main" val="3827809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A3DDC-562B-514B-A0A7-4E495EACA5A4}"/>
              </a:ext>
            </a:extLst>
          </p:cNvPr>
          <p:cNvSpPr>
            <a:spLocks noGrp="1"/>
          </p:cNvSpPr>
          <p:nvPr>
            <p:ph idx="1"/>
          </p:nvPr>
        </p:nvSpPr>
        <p:spPr>
          <a:xfrm>
            <a:off x="838200" y="391886"/>
            <a:ext cx="10515600" cy="5785077"/>
          </a:xfrm>
        </p:spPr>
        <p:txBody>
          <a:bodyPr/>
          <a:lstStyle/>
          <a:p>
            <a:r>
              <a:rPr lang="en-US"/>
              <a:t>Workshops</a:t>
            </a:r>
          </a:p>
        </p:txBody>
      </p:sp>
      <p:pic>
        <p:nvPicPr>
          <p:cNvPr id="2" name="Picture 1">
            <a:extLst>
              <a:ext uri="{FF2B5EF4-FFF2-40B4-BE49-F238E27FC236}">
                <a16:creationId xmlns:a16="http://schemas.microsoft.com/office/drawing/2014/main" id="{CFBF1F6B-CF3B-4681-BCFD-536AD9950071}"/>
              </a:ext>
            </a:extLst>
          </p:cNvPr>
          <p:cNvPicPr>
            <a:picLocks noChangeAspect="1"/>
          </p:cNvPicPr>
          <p:nvPr/>
        </p:nvPicPr>
        <p:blipFill>
          <a:blip r:embed="rId2"/>
          <a:stretch>
            <a:fillRect/>
          </a:stretch>
        </p:blipFill>
        <p:spPr>
          <a:xfrm>
            <a:off x="485312" y="1084803"/>
            <a:ext cx="4572000" cy="3048000"/>
          </a:xfrm>
          <a:prstGeom prst="rect">
            <a:avLst/>
          </a:prstGeom>
        </p:spPr>
      </p:pic>
      <p:sp>
        <p:nvSpPr>
          <p:cNvPr id="4" name="TextBox 3">
            <a:extLst>
              <a:ext uri="{FF2B5EF4-FFF2-40B4-BE49-F238E27FC236}">
                <a16:creationId xmlns:a16="http://schemas.microsoft.com/office/drawing/2014/main" id="{3E11698D-C627-4CAA-B1C9-32A7F663A41E}"/>
              </a:ext>
            </a:extLst>
          </p:cNvPr>
          <p:cNvSpPr txBox="1"/>
          <p:nvPr/>
        </p:nvSpPr>
        <p:spPr>
          <a:xfrm>
            <a:off x="201226" y="4376692"/>
            <a:ext cx="9342268" cy="646331"/>
          </a:xfrm>
          <a:prstGeom prst="rect">
            <a:avLst/>
          </a:prstGeom>
          <a:noFill/>
        </p:spPr>
        <p:txBody>
          <a:bodyPr wrap="square" rtlCol="0">
            <a:spAutoFit/>
          </a:bodyPr>
          <a:lstStyle/>
          <a:p>
            <a:r>
              <a:rPr lang="en-GB" dirty="0"/>
              <a:t>Clean or messy arts and crafts along with a variety to pick from there’s also many outdoor sports for the kids such as woodland activities. Its a good physical experience whilst your here</a:t>
            </a:r>
          </a:p>
        </p:txBody>
      </p:sp>
      <p:sp>
        <p:nvSpPr>
          <p:cNvPr id="5" name="TextBox 4">
            <a:extLst>
              <a:ext uri="{FF2B5EF4-FFF2-40B4-BE49-F238E27FC236}">
                <a16:creationId xmlns:a16="http://schemas.microsoft.com/office/drawing/2014/main" id="{4A3E0256-5DA2-41BF-BF9C-753A19E7991F}"/>
              </a:ext>
            </a:extLst>
          </p:cNvPr>
          <p:cNvSpPr txBox="1"/>
          <p:nvPr/>
        </p:nvSpPr>
        <p:spPr>
          <a:xfrm>
            <a:off x="201226" y="5450031"/>
            <a:ext cx="4651899" cy="646331"/>
          </a:xfrm>
          <a:prstGeom prst="rect">
            <a:avLst/>
          </a:prstGeom>
          <a:noFill/>
        </p:spPr>
        <p:txBody>
          <a:bodyPr wrap="square" rtlCol="0">
            <a:spAutoFit/>
          </a:bodyPr>
          <a:lstStyle/>
          <a:p>
            <a:r>
              <a:rPr lang="en-GB" dirty="0"/>
              <a:t>There’s many things to choose from for kids and adults </a:t>
            </a:r>
          </a:p>
        </p:txBody>
      </p:sp>
    </p:spTree>
    <p:extLst>
      <p:ext uri="{BB962C8B-B14F-4D97-AF65-F5344CB8AC3E}">
        <p14:creationId xmlns:p14="http://schemas.microsoft.com/office/powerpoint/2010/main" val="83826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B12D0B-5C03-C042-8DAC-1CBFC8C10E7A}"/>
              </a:ext>
            </a:extLst>
          </p:cNvPr>
          <p:cNvSpPr>
            <a:spLocks noGrp="1"/>
          </p:cNvSpPr>
          <p:nvPr>
            <p:ph idx="1"/>
          </p:nvPr>
        </p:nvSpPr>
        <p:spPr>
          <a:xfrm>
            <a:off x="838200" y="326571"/>
            <a:ext cx="10515600" cy="5850392"/>
          </a:xfrm>
        </p:spPr>
        <p:txBody>
          <a:bodyPr/>
          <a:lstStyle/>
          <a:p>
            <a:r>
              <a:rPr lang="en-US" dirty="0"/>
              <a:t>Ethos: What's meaning behind Deer Shed?</a:t>
            </a:r>
          </a:p>
          <a:p>
            <a:endParaRPr lang="en-US" dirty="0"/>
          </a:p>
          <a:p>
            <a:pPr marL="0" indent="0">
              <a:buNone/>
            </a:pPr>
            <a:r>
              <a:rPr lang="en-US" dirty="0"/>
              <a:t>The meaning of all this Is to persuade people to come and try this place out, </a:t>
            </a:r>
            <a:r>
              <a:rPr lang="en-US" dirty="0" err="1"/>
              <a:t>theyre</a:t>
            </a:r>
            <a:r>
              <a:rPr lang="en-US" dirty="0"/>
              <a:t> advertising the best bits to get people to come and visit its also a good opportunity for kids to come and enjoy</a:t>
            </a:r>
          </a:p>
        </p:txBody>
      </p:sp>
    </p:spTree>
    <p:extLst>
      <p:ext uri="{BB962C8B-B14F-4D97-AF65-F5344CB8AC3E}">
        <p14:creationId xmlns:p14="http://schemas.microsoft.com/office/powerpoint/2010/main" val="2697629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E0402630495E4A8870C6F4978CE569" ma:contentTypeVersion="11" ma:contentTypeDescription="Create a new document." ma:contentTypeScope="" ma:versionID="77e8563876df13752f93abfbb225c3af">
  <xsd:schema xmlns:xsd="http://www.w3.org/2001/XMLSchema" xmlns:xs="http://www.w3.org/2001/XMLSchema" xmlns:p="http://schemas.microsoft.com/office/2006/metadata/properties" xmlns:ns2="ce1cb795-a779-47c4-8ccf-6d9d6abe33c4" targetNamespace="http://schemas.microsoft.com/office/2006/metadata/properties" ma:root="true" ma:fieldsID="63da620d00d679e900e06cb02cc26b89" ns2:_="">
    <xsd:import namespace="ce1cb795-a779-47c4-8ccf-6d9d6abe33c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1cb795-a779-47c4-8ccf-6d9d6abe33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06EB41-A055-40CD-A5C4-3C6398517BCD}">
  <ds:schemaRefs>
    <ds:schemaRef ds:uri="http://schemas.microsoft.com/sharepoint/v3/contenttype/forms"/>
  </ds:schemaRefs>
</ds:datastoreItem>
</file>

<file path=customXml/itemProps2.xml><?xml version="1.0" encoding="utf-8"?>
<ds:datastoreItem xmlns:ds="http://schemas.openxmlformats.org/officeDocument/2006/customXml" ds:itemID="{2BBE31DA-E3A5-4F1C-8BA8-4B04D946486A}">
  <ds:schemaRefs>
    <ds:schemaRef ds:uri="http://purl.org/dc/elements/1.1/"/>
    <ds:schemaRef ds:uri="http://www.w3.org/XML/1998/namespace"/>
    <ds:schemaRef ds:uri="http://purl.org/dc/dcmitype/"/>
    <ds:schemaRef ds:uri="http://schemas.openxmlformats.org/package/2006/metadata/core-properties"/>
    <ds:schemaRef ds:uri="ce1cb795-a779-47c4-8ccf-6d9d6abe33c4"/>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8446C16-4F39-4C4D-A50B-3B91D6311392}">
  <ds:schemaRefs>
    <ds:schemaRef ds:uri="ce1cb795-a779-47c4-8ccf-6d9d6abe33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99</TotalTime>
  <Words>365</Words>
  <Application>Microsoft Office PowerPoint</Application>
  <PresentationFormat>Widescreen</PresentationFormat>
  <Paragraphs>36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POCKET PLANET</vt:lpstr>
      <vt:lpstr>Task: using the heading within the PowerPoint, investigate the Deer Shed website to gain a wider understanding of the audience the festival attracts. Please show both visual and written examples for each heading and make your own comments on creative ideas, visual designs and activities that could spark your own art/design/production direction.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POCKET PLANET</dc:title>
  <dc:creator>Kulvinder Reehal</dc:creator>
  <cp:lastModifiedBy>Aishah Sajid (Student)</cp:lastModifiedBy>
  <cp:revision>7</cp:revision>
  <dcterms:created xsi:type="dcterms:W3CDTF">2022-02-15T12:22:52Z</dcterms:created>
  <dcterms:modified xsi:type="dcterms:W3CDTF">2022-03-01T14:52:48Z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0x01010072E0402630495E4A8870C6F4978CE569</vt:lpwstr>
  </property>
</Properties>
</file>