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3"/>
  </p:normalViewPr>
  <p:slideViewPr>
    <p:cSldViewPr snapToGrid="0" snapToObjects="1">
      <p:cViewPr varScale="1">
        <p:scale>
          <a:sx n="118" d="100"/>
          <a:sy n="118" d="100"/>
        </p:scale>
        <p:origin x="90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E14C9-EC77-CF48-A544-B90C7F01B4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2A58B8-93E8-B745-A21A-964DF623E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0F84A8-CB8B-D848-B711-30025AEC1F41}"/>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5" name="Footer Placeholder 4">
            <a:extLst>
              <a:ext uri="{FF2B5EF4-FFF2-40B4-BE49-F238E27FC236}">
                <a16:creationId xmlns:a16="http://schemas.microsoft.com/office/drawing/2014/main" id="{B0A0EF75-700F-6E4D-A07E-5B99609290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E66009-B70D-C64F-AE32-6DE7A5E8A057}"/>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4082382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15113-1E3A-E540-A897-3700598E9F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8062A4-94E2-AE4B-87E3-CE7A77248C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47EF38-50C5-4245-98B2-5A048DFB1987}"/>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5" name="Footer Placeholder 4">
            <a:extLst>
              <a:ext uri="{FF2B5EF4-FFF2-40B4-BE49-F238E27FC236}">
                <a16:creationId xmlns:a16="http://schemas.microsoft.com/office/drawing/2014/main" id="{8617BEBF-4A81-4746-8C56-027A554060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D42E55-52F3-F243-827F-9192FACDF5A6}"/>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8867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E467A4-5944-244E-A8CF-408AB6B225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FCE114-C28F-7849-9E4B-1A9EA9ACB3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EF7FE-1D02-F74F-85C1-CA63E375A664}"/>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5" name="Footer Placeholder 4">
            <a:extLst>
              <a:ext uri="{FF2B5EF4-FFF2-40B4-BE49-F238E27FC236}">
                <a16:creationId xmlns:a16="http://schemas.microsoft.com/office/drawing/2014/main" id="{5C8EEFEC-1327-2841-890A-DE523EEB4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2644AD-7A42-9E4D-8686-3E6F5F7B9CD2}"/>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266006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E6735-A35B-444A-B18A-1786F4229E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4618D5-A115-5D4E-8A1A-6F38426F34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980EBF-739D-FA4E-AC3D-0DD1063A0243}"/>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5" name="Footer Placeholder 4">
            <a:extLst>
              <a:ext uri="{FF2B5EF4-FFF2-40B4-BE49-F238E27FC236}">
                <a16:creationId xmlns:a16="http://schemas.microsoft.com/office/drawing/2014/main" id="{3651777D-CABF-1149-A8A5-8E5CD26C10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E96E47-8402-DA47-A42E-9346D554DD32}"/>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2318270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507F2-34A2-F14F-AF25-6479997B64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74DB42-00FB-9E47-B15F-9935690EC7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D786EB-B12B-0A49-B7A0-22CAA6AFE423}"/>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5" name="Footer Placeholder 4">
            <a:extLst>
              <a:ext uri="{FF2B5EF4-FFF2-40B4-BE49-F238E27FC236}">
                <a16:creationId xmlns:a16="http://schemas.microsoft.com/office/drawing/2014/main" id="{E67828F2-A8A1-5D4B-971C-7389EA99F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915546-01F6-FA43-A15A-C1C5A31BC3F6}"/>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2204737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94A71-0BC7-044E-BD2F-D99C4B72DF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E172EA-2F00-0943-81EF-39CED52B5D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0BB01D-E203-E946-B506-39733345E0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9009CB-8E2F-4D41-8C28-2BCB49157EF1}"/>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6" name="Footer Placeholder 5">
            <a:extLst>
              <a:ext uri="{FF2B5EF4-FFF2-40B4-BE49-F238E27FC236}">
                <a16:creationId xmlns:a16="http://schemas.microsoft.com/office/drawing/2014/main" id="{DBF298DE-3928-FD4A-B81B-427DAEEE6E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3A5DA1-0325-A249-A8EA-8BED3FF34F48}"/>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1601699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7D084-6721-1643-BCFF-AE76488CEC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9FCE80-23D8-FD47-A265-A3ACF9ABA1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850EEF-C3DC-0A4C-8585-0B65C70707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B6B70F-DF94-214B-AA17-DE4E99145E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12E21E-2887-9E48-A60D-505D6D876C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054F41-CF36-1342-8519-0FC808FBD23D}"/>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8" name="Footer Placeholder 7">
            <a:extLst>
              <a:ext uri="{FF2B5EF4-FFF2-40B4-BE49-F238E27FC236}">
                <a16:creationId xmlns:a16="http://schemas.microsoft.com/office/drawing/2014/main" id="{D9C953F2-CB3F-7144-B7E6-F288280B2F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8FC3EA-D2FD-124F-BFA0-D6E77FE9EA0B}"/>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3637202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1EA54-9345-CB4B-BC88-8E4D90B67E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29199E-7590-6548-9F84-D091A499DE5B}"/>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4" name="Footer Placeholder 3">
            <a:extLst>
              <a:ext uri="{FF2B5EF4-FFF2-40B4-BE49-F238E27FC236}">
                <a16:creationId xmlns:a16="http://schemas.microsoft.com/office/drawing/2014/main" id="{759FF6A0-9458-D643-BA1D-FA3A217BBF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4D31E2-D6C8-B346-A9A5-BBDD18B603FC}"/>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3910463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B0906F-D297-9B45-97FB-BCD6E5D65AFA}"/>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3" name="Footer Placeholder 2">
            <a:extLst>
              <a:ext uri="{FF2B5EF4-FFF2-40B4-BE49-F238E27FC236}">
                <a16:creationId xmlns:a16="http://schemas.microsoft.com/office/drawing/2014/main" id="{10ED100B-707F-5945-8B27-F7706B793E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46B7CD-6C36-EF45-862C-392183826A32}"/>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2146143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1BC73-41C2-A840-AB1A-076E07E9B4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DD8B31-1946-BE49-8468-D555CD4FC4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4C7C87-8FDF-2543-9693-8729ABE9EB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97971D-7579-1748-9A54-1E05FEA85874}"/>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6" name="Footer Placeholder 5">
            <a:extLst>
              <a:ext uri="{FF2B5EF4-FFF2-40B4-BE49-F238E27FC236}">
                <a16:creationId xmlns:a16="http://schemas.microsoft.com/office/drawing/2014/main" id="{B5CF90E6-F7ED-E24E-8295-4C34017235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2E93E5-7F02-3847-8298-CE6BA056AB36}"/>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4178060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F400A-8ADE-6E4D-B33A-BCF7E835DD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F43852-6B17-1C49-8FC8-F849A62453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CD053F-CB08-3A4B-8904-5E40096A6D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DD8615-DC15-264C-8661-6476619D3E6E}"/>
              </a:ext>
            </a:extLst>
          </p:cNvPr>
          <p:cNvSpPr>
            <a:spLocks noGrp="1"/>
          </p:cNvSpPr>
          <p:nvPr>
            <p:ph type="dt" sz="half" idx="10"/>
          </p:nvPr>
        </p:nvSpPr>
        <p:spPr/>
        <p:txBody>
          <a:bodyPr/>
          <a:lstStyle/>
          <a:p>
            <a:fld id="{C19B8199-7A51-944D-9949-286FEDB81C8A}" type="datetimeFigureOut">
              <a:rPr lang="en-US" smtClean="0"/>
              <a:t>11/2/21</a:t>
            </a:fld>
            <a:endParaRPr lang="en-US"/>
          </a:p>
        </p:txBody>
      </p:sp>
      <p:sp>
        <p:nvSpPr>
          <p:cNvPr id="6" name="Footer Placeholder 5">
            <a:extLst>
              <a:ext uri="{FF2B5EF4-FFF2-40B4-BE49-F238E27FC236}">
                <a16:creationId xmlns:a16="http://schemas.microsoft.com/office/drawing/2014/main" id="{F9B42CB9-3C62-ED49-B366-E7C1BAAD62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FF3184-6054-6E47-8E08-1F38FA2CF752}"/>
              </a:ext>
            </a:extLst>
          </p:cNvPr>
          <p:cNvSpPr>
            <a:spLocks noGrp="1"/>
          </p:cNvSpPr>
          <p:nvPr>
            <p:ph type="sldNum" sz="quarter" idx="12"/>
          </p:nvPr>
        </p:nvSpPr>
        <p:spPr/>
        <p:txBody>
          <a:bodyPr/>
          <a:lstStyle/>
          <a:p>
            <a:fld id="{0C729B1C-691D-E643-9765-9D0D3E28DD03}" type="slidenum">
              <a:rPr lang="en-US" smtClean="0"/>
              <a:t>‹#›</a:t>
            </a:fld>
            <a:endParaRPr lang="en-US"/>
          </a:p>
        </p:txBody>
      </p:sp>
    </p:spTree>
    <p:extLst>
      <p:ext uri="{BB962C8B-B14F-4D97-AF65-F5344CB8AC3E}">
        <p14:creationId xmlns:p14="http://schemas.microsoft.com/office/powerpoint/2010/main" val="991634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E6E309-C4D9-034E-B005-BAF7A439A3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3474E-3CB9-C046-BB33-B08CB99E7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5B2789-7455-5140-9585-921EB118DD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9B8199-7A51-944D-9949-286FEDB81C8A}" type="datetimeFigureOut">
              <a:rPr lang="en-US" smtClean="0"/>
              <a:t>11/2/21</a:t>
            </a:fld>
            <a:endParaRPr lang="en-US"/>
          </a:p>
        </p:txBody>
      </p:sp>
      <p:sp>
        <p:nvSpPr>
          <p:cNvPr id="5" name="Footer Placeholder 4">
            <a:extLst>
              <a:ext uri="{FF2B5EF4-FFF2-40B4-BE49-F238E27FC236}">
                <a16:creationId xmlns:a16="http://schemas.microsoft.com/office/drawing/2014/main" id="{430044E4-8B14-7E45-86AF-390E36661C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6ABF6-8AB8-0D4D-AD34-9B62E82528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29B1C-691D-E643-9765-9D0D3E28DD03}" type="slidenum">
              <a:rPr lang="en-US" smtClean="0"/>
              <a:t>‹#›</a:t>
            </a:fld>
            <a:endParaRPr lang="en-US"/>
          </a:p>
        </p:txBody>
      </p:sp>
    </p:spTree>
    <p:extLst>
      <p:ext uri="{BB962C8B-B14F-4D97-AF65-F5344CB8AC3E}">
        <p14:creationId xmlns:p14="http://schemas.microsoft.com/office/powerpoint/2010/main" val="2381903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60466DD-25BE-4E43-9188-13B371FC97B3}"/>
              </a:ext>
            </a:extLst>
          </p:cNvPr>
          <p:cNvSpPr>
            <a:spLocks noGrp="1"/>
          </p:cNvSpPr>
          <p:nvPr>
            <p:ph type="subTitle" idx="1"/>
          </p:nvPr>
        </p:nvSpPr>
        <p:spPr>
          <a:xfrm>
            <a:off x="903515" y="1326923"/>
            <a:ext cx="9144000" cy="1655762"/>
          </a:xfrm>
        </p:spPr>
        <p:txBody>
          <a:bodyPr>
            <a:normAutofit/>
          </a:bodyPr>
          <a:lstStyle/>
          <a:p>
            <a:pPr algn="l"/>
            <a:r>
              <a:rPr lang="en-US" sz="1200" dirty="0"/>
              <a:t>What </a:t>
            </a:r>
            <a:r>
              <a:rPr lang="en-US" sz="1200" dirty="0" err="1"/>
              <a:t>ive</a:t>
            </a:r>
            <a:r>
              <a:rPr lang="en-US" sz="1200" dirty="0"/>
              <a:t> learnt so far is angles and shots. I’ve also learnt how to use the camera for when it comes to recording and learnt which angle to use. I’ve  learnt what montage is and how to use it. what I enjoyed about this Is that I haven’t used a camera before and learning how to use it was quite interesting. Another thing which I got taught is how to edit an advert and play about with </a:t>
            </a:r>
            <a:r>
              <a:rPr lang="en-US" sz="1200" dirty="0" err="1"/>
              <a:t>it.At</a:t>
            </a:r>
            <a:r>
              <a:rPr lang="en-US" sz="1200" dirty="0"/>
              <a:t> first I thought it was quite tricky to use a camera but later on I found it quite easy.</a:t>
            </a:r>
          </a:p>
        </p:txBody>
      </p:sp>
      <p:sp>
        <p:nvSpPr>
          <p:cNvPr id="4" name="TextBox 3">
            <a:extLst>
              <a:ext uri="{FF2B5EF4-FFF2-40B4-BE49-F238E27FC236}">
                <a16:creationId xmlns:a16="http://schemas.microsoft.com/office/drawing/2014/main" id="{A5D95E07-54C9-A64B-A6D5-74E67CF0918C}"/>
              </a:ext>
            </a:extLst>
          </p:cNvPr>
          <p:cNvSpPr txBox="1"/>
          <p:nvPr/>
        </p:nvSpPr>
        <p:spPr>
          <a:xfrm>
            <a:off x="4180115" y="566056"/>
            <a:ext cx="4365171" cy="369332"/>
          </a:xfrm>
          <a:prstGeom prst="rect">
            <a:avLst/>
          </a:prstGeom>
          <a:noFill/>
        </p:spPr>
        <p:txBody>
          <a:bodyPr wrap="square" rtlCol="0">
            <a:spAutoFit/>
          </a:bodyPr>
          <a:lstStyle/>
          <a:p>
            <a:r>
              <a:rPr lang="en-US" dirty="0"/>
              <a:t>Reflection on what I’ve learnt</a:t>
            </a:r>
          </a:p>
        </p:txBody>
      </p:sp>
    </p:spTree>
    <p:extLst>
      <p:ext uri="{BB962C8B-B14F-4D97-AF65-F5344CB8AC3E}">
        <p14:creationId xmlns:p14="http://schemas.microsoft.com/office/powerpoint/2010/main" val="1135933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109</Words>
  <Application>Microsoft Macintosh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cp:revision>
  <dcterms:created xsi:type="dcterms:W3CDTF">2021-11-02T14:01:13Z</dcterms:created>
  <dcterms:modified xsi:type="dcterms:W3CDTF">2021-11-02T14:08:55Z</dcterms:modified>
</cp:coreProperties>
</file>