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145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4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97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3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6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0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0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1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0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1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6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456127-FDB0-CD47-A812-E94CB2C00D3A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83A45-9AB5-3348-8724-5DA945A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7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CBBA-AFD9-2B45-8C34-94F670D7A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walker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89F5B-CC3B-644F-9E1E-EBE33944B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short game for my </a:t>
            </a:r>
            <a:r>
              <a:rPr lang="en-US" dirty="0" err="1"/>
              <a:t>fmp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F4CFF-9436-9745-A35F-4585080908C9}"/>
              </a:ext>
            </a:extLst>
          </p:cNvPr>
          <p:cNvSpPr txBox="1"/>
          <p:nvPr/>
        </p:nvSpPr>
        <p:spPr>
          <a:xfrm rot="21367015">
            <a:off x="8697332" y="1486740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 working title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FD12D0-C050-9942-AE95-4892604B2ACA}"/>
              </a:ext>
            </a:extLst>
          </p:cNvPr>
          <p:cNvCxnSpPr/>
          <p:nvPr/>
        </p:nvCxnSpPr>
        <p:spPr>
          <a:xfrm flipH="1">
            <a:off x="8610600" y="1839686"/>
            <a:ext cx="152400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F75F-1A5C-9743-B869-7A6CC6BB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game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CA28-292F-5B4E-9A1E-A42084F125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921883"/>
            <a:ext cx="10394707" cy="2443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my idea I am making a short educational game with the theme in mind of “pocket planet” and since we working with deer shed festival that house 10,000 people with most being family  I decided to make that game more educational </a:t>
            </a:r>
          </a:p>
          <a:p>
            <a:pPr marL="0" indent="0">
              <a:buNone/>
            </a:pPr>
            <a:r>
              <a:rPr lang="en-US" dirty="0"/>
              <a:t>For what my game is it about a you the character walking though curtain point of history/culture like a story book as the narrator talk about the topic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507D82-14FF-6049-9157-EA8086E7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29222" y="3199715"/>
            <a:ext cx="2223650" cy="24087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D9D93F-A957-7043-BCDD-5F7D19596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0" b="96331" l="1895" r="96124">
                        <a14:foregroundMark x1="32558" y1="20062" x2="49096" y2="20062"/>
                        <a14:foregroundMark x1="91301" y1="13349" x2="90439" y2="9212"/>
                        <a14:foregroundMark x1="32127" y1="96643" x2="27046" y2="96643"/>
                        <a14:foregroundMark x1="94574" y1="46995" x2="96382" y2="60187"/>
                        <a14:foregroundMark x1="96124" y1="3825" x2="94315" y2="7104"/>
                        <a14:foregroundMark x1="1981" y1="39578" x2="1981" y2="36768"/>
                        <a14:foregroundMark x1="40052" y1="2420" x2="40052" y2="4996"/>
                        <a14:backgroundMark x1="8699" y1="15066" x2="11456" y2="10851"/>
                        <a14:backgroundMark x1="23686" y1="30757" x2="23686" y2="30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3439" y="3992773"/>
            <a:ext cx="1464186" cy="16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9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08FA-EF5B-584C-B664-C4DE6BC8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chosen this idea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4164-0C45-AB4E-9033-28888E43DE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5" y="2326341"/>
            <a:ext cx="10394707" cy="3344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of the biggest reason on my I chose this is that I want to created game for a career and making a short educational game for the festival seem to be the best way to go  </a:t>
            </a:r>
          </a:p>
          <a:p>
            <a:pPr marL="0" indent="0">
              <a:buNone/>
            </a:pPr>
            <a:r>
              <a:rPr lang="en-US" dirty="0"/>
              <a:t>I have gotten many skill in my nearly 4 years in college with some with art and design, film and others </a:t>
            </a:r>
          </a:p>
          <a:p>
            <a:pPr marL="0" indent="0">
              <a:buNone/>
            </a:pPr>
            <a:r>
              <a:rPr lang="en-US" dirty="0"/>
              <a:t>And the final reason on why I wanted to make a game is for experience and the how challenging the game 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AAD50-8C47-584A-97B6-109874B2F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318" y="807"/>
            <a:ext cx="3685614" cy="183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8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8CAE-0842-4446-BB75-4F78B5D9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B032C-6963-3143-8017-3DD07AC6AF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492623"/>
            <a:ext cx="10394707" cy="31475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of the biggest influence that had for the game was ”little big planted” and the reason for this is the used of materials and I want to add that aspect into the game </a:t>
            </a:r>
          </a:p>
          <a:p>
            <a:pPr marL="0" indent="0">
              <a:buNone/>
            </a:pPr>
            <a:r>
              <a:rPr lang="en-US" dirty="0"/>
              <a:t>Another influence that I had was “paper Mario” as I like the look on the character and the white line around the character as well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37364-3B85-8740-9369-C636FBA19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36"/>
          <a:stretch/>
        </p:blipFill>
        <p:spPr>
          <a:xfrm>
            <a:off x="9805106" y="3295500"/>
            <a:ext cx="1800946" cy="229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1B61C-DE69-5343-B7AF-76D5FC2B2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869" y="3373530"/>
            <a:ext cx="3947459" cy="22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7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2FDE-7AD9-5C40-928A-8014025C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game will play and look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B89492-14D0-E848-86A7-923639653B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5946" y="1620788"/>
            <a:ext cx="7713152" cy="5789121"/>
          </a:xfrm>
        </p:spPr>
      </p:pic>
    </p:spTree>
    <p:extLst>
      <p:ext uri="{BB962C8B-B14F-4D97-AF65-F5344CB8AC3E}">
        <p14:creationId xmlns:p14="http://schemas.microsoft.com/office/powerpoint/2010/main" val="404078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9DD-BA3C-CB48-B525-BF2BDC6D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66D6D-C65E-8940-BA68-933F44C9EF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8D37A-352B-8C4C-8FDC-0572E45B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3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A4CE-68FC-544F-8337-15A679AC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D227-D993-A84D-888A-E05DE5F7E9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7D60A-704E-FC45-BEDF-000DAD4DB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81970"/>
            <a:ext cx="14621987" cy="10930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A94A63-6803-774D-BFFC-87702E37B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7397"/>
            <a:ext cx="12611688" cy="8873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7CB4E3-41FE-C94C-9D47-33A406357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10455"/>
            <a:ext cx="12987580" cy="91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90AE-F5CF-3645-A749-7C44FC8B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FA86-09F3-F442-953F-5FFA351C15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Since I'm working alone on the task I got a lot of work that will need to be done as I will need to do the research, planning, production &amp; post production </a:t>
            </a:r>
          </a:p>
          <a:p>
            <a:r>
              <a:rPr lang="en-US" dirty="0"/>
              <a:t>Research into history and culture </a:t>
            </a:r>
          </a:p>
          <a:p>
            <a:r>
              <a:rPr lang="en-US" dirty="0"/>
              <a:t>Planning when the work need to be done </a:t>
            </a:r>
          </a:p>
          <a:p>
            <a:r>
              <a:rPr lang="en-US" dirty="0"/>
              <a:t>Production on the work </a:t>
            </a:r>
          </a:p>
          <a:p>
            <a:r>
              <a:rPr lang="en-US" dirty="0"/>
              <a:t>And others </a:t>
            </a:r>
          </a:p>
        </p:txBody>
      </p:sp>
    </p:spTree>
    <p:extLst>
      <p:ext uri="{BB962C8B-B14F-4D97-AF65-F5344CB8AC3E}">
        <p14:creationId xmlns:p14="http://schemas.microsoft.com/office/powerpoint/2010/main" val="226592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B701-D045-5C48-9205-40154B80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243" y="2370762"/>
            <a:ext cx="10396882" cy="1151965"/>
          </a:xfrm>
        </p:spPr>
        <p:txBody>
          <a:bodyPr/>
          <a:lstStyle/>
          <a:p>
            <a:r>
              <a:rPr lang="en-US" dirty="0"/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2983597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{23DE7A92-2F31-6846-9CB3-B41C9904EF53}tf10001077</Template>
  <TotalTime>209</TotalTime>
  <Words>303</Words>
  <Application>Microsoft Macintosh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Time walker   </vt:lpstr>
      <vt:lpstr>My game </vt:lpstr>
      <vt:lpstr>Why I chosen this idea </vt:lpstr>
      <vt:lpstr>Influences </vt:lpstr>
      <vt:lpstr>How the game will play and look </vt:lpstr>
      <vt:lpstr>PowerPoint Presentation</vt:lpstr>
      <vt:lpstr>PowerPoint Presentation</vt:lpstr>
      <vt:lpstr>My role  </vt:lpstr>
      <vt:lpstr>Any 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walker   </dc:title>
  <dc:creator>Microsoft Office User</dc:creator>
  <cp:lastModifiedBy>Microsoft Office User</cp:lastModifiedBy>
  <cp:revision>13</cp:revision>
  <dcterms:created xsi:type="dcterms:W3CDTF">2022-03-16T09:57:57Z</dcterms:created>
  <dcterms:modified xsi:type="dcterms:W3CDTF">2022-03-16T14:39:44Z</dcterms:modified>
</cp:coreProperties>
</file>