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C2B9FD7-E983-6A4B-AE63-2CCB9D1AF0EB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B66D1F69-B85E-3547-BD8E-C540576948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Final Project Presentation 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57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badi MT Condensed Extra Bold"/>
                <a:cs typeface="Abadi MT Condensed Extra Bold"/>
              </a:rPr>
              <a:t>Rationale 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endParaRPr lang="en-US" dirty="0" smtClean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endParaRPr lang="en-US" dirty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r>
              <a:rPr lang="en-US" dirty="0" smtClean="0">
                <a:latin typeface="Abadi MT Condensed Extra Bold"/>
                <a:cs typeface="Abadi MT Condensed Extra Bold"/>
              </a:rPr>
              <a:t>Project one Charity Gig – reflection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Skills we have obtained whilst doing this project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 Did we enjoy it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 How will we put these skills to good use in our final project</a:t>
            </a:r>
          </a:p>
          <a:p>
            <a:pPr marL="0" indent="0">
              <a:buNone/>
            </a:pPr>
            <a:endParaRPr lang="en-US" dirty="0" smtClean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Screen shot 2018-03-06 at 15.57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918" y="100109"/>
            <a:ext cx="4042264" cy="316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72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Rationale 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badi MT Condensed Extra Bold"/>
                <a:cs typeface="Abadi MT Condensed Extra Bold"/>
              </a:rPr>
              <a:t>Project two Sonnet Composition/Band Compositions – reflection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How has it helped us develop as musician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 Skills we have obtained whilst doing this project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 Did we enjoy it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 How will we put these skills to good use in our final project</a:t>
            </a:r>
          </a:p>
          <a:p>
            <a:pPr marL="0" indent="0">
              <a:buNone/>
            </a:pPr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849507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badi MT Condensed Extra Bold"/>
                <a:cs typeface="Abadi MT Condensed Extra Bold"/>
              </a:rPr>
              <a:t>Rationale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endParaRPr lang="en-US" dirty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endParaRPr lang="en-US" dirty="0" smtClean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r>
              <a:rPr lang="en-US" dirty="0" smtClean="0">
                <a:latin typeface="Abadi MT Condensed Extra Bold"/>
                <a:cs typeface="Abadi MT Condensed Extra Bold"/>
              </a:rPr>
              <a:t>Project three Tribute Bands </a:t>
            </a:r>
            <a:r>
              <a:rPr lang="en-US" dirty="0">
                <a:latin typeface="Abadi MT Condensed Extra Bold"/>
                <a:cs typeface="Abadi MT Condensed Extra Bold"/>
              </a:rPr>
              <a:t>– reflection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How has it helped us develop as musician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 Skills we have obtained whilst doing this project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 Did we enjoy it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 How will we put these skills to good use in our final project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8-03-06 at 16.03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377" y="181499"/>
            <a:ext cx="3970882" cy="302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96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 MT Condensed Extra Bold"/>
                <a:cs typeface="Abadi MT Condensed Extra Bold"/>
              </a:rPr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badi MT Condensed Extra Bold"/>
                <a:cs typeface="Abadi MT Condensed Extra Bold"/>
              </a:rPr>
              <a:t>Project </a:t>
            </a:r>
            <a:r>
              <a:rPr lang="en-US" dirty="0" smtClean="0">
                <a:latin typeface="Abadi MT Condensed Extra Bold"/>
                <a:cs typeface="Abadi MT Condensed Extra Bold"/>
              </a:rPr>
              <a:t>four Studio Practice </a:t>
            </a:r>
            <a:r>
              <a:rPr lang="en-US" dirty="0">
                <a:latin typeface="Abadi MT Condensed Extra Bold"/>
                <a:cs typeface="Abadi MT Condensed Extra Bold"/>
              </a:rPr>
              <a:t>– </a:t>
            </a:r>
            <a:r>
              <a:rPr lang="en-US" dirty="0" smtClean="0">
                <a:latin typeface="Abadi MT Condensed Extra Bold"/>
                <a:cs typeface="Abadi MT Condensed Extra Bold"/>
              </a:rPr>
              <a:t>reflection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How has it helped us develop as musician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 Skills we have obtained whilst doing this project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 Did we enjoy it</a:t>
            </a:r>
          </a:p>
          <a:p>
            <a:r>
              <a:rPr lang="en-US" dirty="0">
                <a:latin typeface="Abadi MT Condensed Extra Bold"/>
                <a:cs typeface="Abadi MT Condensed Extra Bold"/>
              </a:rPr>
              <a:t> How will we put these skills to good use in our final project</a:t>
            </a:r>
          </a:p>
          <a:p>
            <a:pPr marL="0" indent="0">
              <a:buNone/>
            </a:pPr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1910031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Final Project Idea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badi MT Condensed Extra Bold"/>
              <a:cs typeface="Abadi MT Condensed Extra Bold"/>
            </a:endParaRPr>
          </a:p>
          <a:p>
            <a:r>
              <a:rPr lang="en-US" dirty="0">
                <a:latin typeface="Abadi MT Condensed Extra Bold"/>
                <a:cs typeface="Abadi MT Condensed Extra Bold"/>
              </a:rPr>
              <a:t>What we’re doing 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Our </a:t>
            </a:r>
            <a:r>
              <a:rPr lang="en-US" dirty="0">
                <a:latin typeface="Abadi MT Condensed Extra Bold"/>
                <a:cs typeface="Abadi MT Condensed Extra Bold"/>
              </a:rPr>
              <a:t>individual roles</a:t>
            </a:r>
          </a:p>
          <a:p>
            <a:endParaRPr lang="en-US" dirty="0">
              <a:latin typeface="Abadi MT Condensed Extra Bold"/>
              <a:cs typeface="Abadi MT Condensed Extra Bold"/>
            </a:endParaRPr>
          </a:p>
          <a:p>
            <a:pPr marL="0" indent="0">
              <a:buNone/>
            </a:pPr>
            <a:endParaRPr lang="en-US" dirty="0" smtClean="0">
              <a:latin typeface="Abadi MT Condensed Extra Bold"/>
              <a:cs typeface="Abadi MT Condensed Extra Bold"/>
            </a:endParaRPr>
          </a:p>
          <a:p>
            <a:endParaRPr lang="en-US" dirty="0">
              <a:latin typeface="Abadi MT Condensed Extra Bold"/>
              <a:cs typeface="Abadi MT Condensed Extra Bold"/>
            </a:endParaRPr>
          </a:p>
        </p:txBody>
      </p:sp>
      <p:pic>
        <p:nvPicPr>
          <p:cNvPr id="4" name="Picture 3" descr="Screen shot 2018-03-06 at 16.11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445" y="1429578"/>
            <a:ext cx="4452548" cy="451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705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The song Ideas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XXXTENTACION </a:t>
            </a:r>
            <a:r>
              <a:rPr lang="en-US" dirty="0">
                <a:latin typeface="Abadi MT Condensed Extra Bold"/>
                <a:cs typeface="Abadi MT Condensed Extra Bold"/>
              </a:rPr>
              <a:t>– Orlando </a:t>
            </a:r>
            <a:endParaRPr lang="en-US" dirty="0" smtClean="0">
              <a:latin typeface="Abadi MT Condensed Extra Bold"/>
              <a:cs typeface="Abadi MT Condensed Extra Bold"/>
            </a:endParaRP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Jeff Buckley </a:t>
            </a:r>
            <a:r>
              <a:rPr lang="en-US" dirty="0">
                <a:latin typeface="Abadi MT Condensed Extra Bold"/>
                <a:cs typeface="Abadi MT Condensed Extra Bold"/>
              </a:rPr>
              <a:t>– Hallelujah </a:t>
            </a:r>
            <a:r>
              <a:rPr lang="en-US" dirty="0" smtClean="0">
                <a:latin typeface="Abadi MT Condensed Extra Bold"/>
                <a:cs typeface="Abadi MT Condensed Extra Bold"/>
              </a:rPr>
              <a:t> 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Childish Gambino </a:t>
            </a:r>
            <a:r>
              <a:rPr lang="en-US" dirty="0">
                <a:latin typeface="Abadi MT Condensed Extra Bold"/>
                <a:cs typeface="Abadi MT Condensed Extra Bold"/>
              </a:rPr>
              <a:t>– Redbone </a:t>
            </a:r>
            <a:endParaRPr lang="en-US" dirty="0" smtClean="0">
              <a:latin typeface="Abadi MT Condensed Extra Bold"/>
              <a:cs typeface="Abadi MT Condensed Extra Bold"/>
            </a:endParaRP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XXXTENTACION – Revenge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The </a:t>
            </a:r>
            <a:r>
              <a:rPr lang="en-US" dirty="0" err="1" smtClean="0">
                <a:latin typeface="Abadi MT Condensed Extra Bold"/>
                <a:cs typeface="Abadi MT Condensed Extra Bold"/>
              </a:rPr>
              <a:t>Hunna</a:t>
            </a:r>
            <a:r>
              <a:rPr lang="en-US" dirty="0" smtClean="0">
                <a:latin typeface="Abadi MT Condensed Extra Bold"/>
                <a:cs typeface="Abadi MT Condensed Extra Bold"/>
              </a:rPr>
              <a:t> - She’s casual</a:t>
            </a:r>
          </a:p>
          <a:p>
            <a:pPr marL="0" indent="0">
              <a:buNone/>
            </a:pPr>
            <a:endParaRPr lang="en-US" dirty="0" smtClean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720857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Target Audience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We have targeted people aged from anywhere between 16 to 25 years of age.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We targeted this age range because the style of music we are making is Hip-Hop / RnB but influenced by indie/rock. </a:t>
            </a:r>
          </a:p>
          <a:p>
            <a:r>
              <a:rPr lang="en-US" dirty="0" smtClean="0">
                <a:latin typeface="Abadi MT Condensed Extra Bold"/>
                <a:cs typeface="Abadi MT Condensed Extra Bold"/>
              </a:rPr>
              <a:t>Hip-Hop is very popular right now but we wanted to add something different to it.</a:t>
            </a:r>
          </a:p>
        </p:txBody>
      </p:sp>
    </p:spTree>
    <p:extLst>
      <p:ext uri="{BB962C8B-B14F-4D97-AF65-F5344CB8AC3E}">
        <p14:creationId xmlns:p14="http://schemas.microsoft.com/office/powerpoint/2010/main" val="1656053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Thank You For Listening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/>
                <a:cs typeface="Abadi MT Condensed Extra Bold"/>
              </a:rPr>
              <a:t>Any questions ? 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:p14="http://schemas.microsoft.com/office/powerpoint/2010/main" val="4130994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96</TotalTime>
  <Words>268</Words>
  <Application>Microsoft Macintosh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Breeze</vt:lpstr>
      <vt:lpstr>Final Project Presentation </vt:lpstr>
      <vt:lpstr>Rationale </vt:lpstr>
      <vt:lpstr>Rationale </vt:lpstr>
      <vt:lpstr>Rationale </vt:lpstr>
      <vt:lpstr>Rationale</vt:lpstr>
      <vt:lpstr>Final Project Idea</vt:lpstr>
      <vt:lpstr>The song Ideas</vt:lpstr>
      <vt:lpstr>Target Audience</vt:lpstr>
      <vt:lpstr>Thank You For Listening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 Presentation </dc:title>
  <dc:creator>Harry Farrar (Student)</dc:creator>
  <cp:lastModifiedBy>Harry Farrar (Student)</cp:lastModifiedBy>
  <cp:revision>9</cp:revision>
  <dcterms:created xsi:type="dcterms:W3CDTF">2018-03-06T15:42:13Z</dcterms:created>
  <dcterms:modified xsi:type="dcterms:W3CDTF">2018-03-07T13:17:42Z</dcterms:modified>
</cp:coreProperties>
</file>