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3"/>
  </p:normalViewPr>
  <p:slideViewPr>
    <p:cSldViewPr snapToGrid="0" snapToObjects="1">
      <p:cViewPr varScale="1">
        <p:scale>
          <a:sx n="118" d="100"/>
          <a:sy n="118" d="100"/>
        </p:scale>
        <p:origin x="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03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8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9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01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7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29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1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7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6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7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F009931-A90B-6845-BE1C-D04F2A225593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6A9D4-C5F4-D846-A569-CC782716C169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8079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466EC-06C5-604A-9928-02D2214F29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Conventions</a:t>
            </a:r>
            <a:br>
              <a:rPr lang="en-US" dirty="0"/>
            </a:br>
            <a:r>
              <a:rPr lang="en-US" dirty="0"/>
              <a:t>In Psychological Thriller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BD0D4-5468-CE4E-BAFC-D091973047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Suhayb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1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F3C60-E2ED-2341-AD34-D43E73CC0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Thriller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0E44D-C86D-0B46-BB46-8DC5DBF15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514" y="1730828"/>
            <a:ext cx="6139653" cy="295885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Low level lighting – shadows create fear/tension </a:t>
            </a:r>
          </a:p>
          <a:p>
            <a:pPr marL="0" indent="0">
              <a:buNone/>
            </a:pPr>
            <a:r>
              <a:rPr lang="en-US" dirty="0"/>
              <a:t>Quick edits and changes in camera angle – this increases feeling of fear and shock in big scenes.</a:t>
            </a:r>
          </a:p>
          <a:p>
            <a:pPr marL="0" indent="0">
              <a:buNone/>
            </a:pPr>
            <a:r>
              <a:rPr lang="en-US" dirty="0"/>
              <a:t>Music – High tension, eerie, silence</a:t>
            </a:r>
          </a:p>
          <a:p>
            <a:pPr marL="0" indent="0">
              <a:buNone/>
            </a:pPr>
            <a:r>
              <a:rPr lang="en-US" dirty="0"/>
              <a:t>Black and white </a:t>
            </a:r>
            <a:r>
              <a:rPr lang="en-US" dirty="0" err="1"/>
              <a:t>colouring</a:t>
            </a:r>
            <a:r>
              <a:rPr lang="en-US" dirty="0"/>
              <a:t> – Increase effectiveness of shadows.</a:t>
            </a:r>
          </a:p>
          <a:p>
            <a:pPr marL="0" indent="0">
              <a:buNone/>
            </a:pPr>
            <a:r>
              <a:rPr lang="en-US" dirty="0"/>
              <a:t>Font/</a:t>
            </a:r>
            <a:r>
              <a:rPr lang="en-US" dirty="0" err="1"/>
              <a:t>colour</a:t>
            </a:r>
            <a:r>
              <a:rPr lang="en-US" dirty="0"/>
              <a:t> of title – should be written in a certain way to emphasize the the scary theme.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7B6382-6147-504F-BB99-C3230CABBF6C}"/>
              </a:ext>
            </a:extLst>
          </p:cNvPr>
          <p:cNvSpPr txBox="1"/>
          <p:nvPr/>
        </p:nvSpPr>
        <p:spPr>
          <a:xfrm>
            <a:off x="1284514" y="5050971"/>
            <a:ext cx="97100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Low level lighting can be used in a scene where the actor is buying drugs in a creepy park.</a:t>
            </a:r>
          </a:p>
          <a:p>
            <a:endParaRPr lang="en-US" sz="1600" dirty="0"/>
          </a:p>
          <a:p>
            <a:r>
              <a:rPr lang="en-US" sz="1600" dirty="0"/>
              <a:t>Characters will be gloomy, depressed will use black and white </a:t>
            </a:r>
            <a:r>
              <a:rPr lang="en-US" sz="1600" dirty="0" err="1"/>
              <a:t>colouring</a:t>
            </a:r>
            <a:r>
              <a:rPr lang="en-US" sz="1600" dirty="0"/>
              <a:t> to emphasize the gloominess.</a:t>
            </a:r>
          </a:p>
          <a:p>
            <a:br>
              <a:rPr lang="en-US" sz="1600" dirty="0"/>
            </a:br>
            <a:r>
              <a:rPr lang="en-US" sz="1600" dirty="0"/>
              <a:t>Music will be eerie. I will use a lot of high pitched strings and waterphones. </a:t>
            </a:r>
          </a:p>
          <a:p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86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BAF78-9996-AB41-81BE-8E66E08BA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3E364-1F3F-484C-A50B-01E7D8FED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160" indent="0">
              <a:buNone/>
            </a:pPr>
            <a:r>
              <a:rPr lang="en-US" dirty="0"/>
              <a:t>Forests</a:t>
            </a:r>
          </a:p>
          <a:p>
            <a:pPr marL="6160" indent="0">
              <a:buNone/>
            </a:pPr>
            <a:r>
              <a:rPr lang="en-US" dirty="0"/>
              <a:t>Creepy</a:t>
            </a:r>
          </a:p>
          <a:p>
            <a:pPr marL="6160" indent="0">
              <a:buNone/>
            </a:pPr>
            <a:r>
              <a:rPr lang="en-US" dirty="0"/>
              <a:t>Eerie </a:t>
            </a:r>
          </a:p>
          <a:p>
            <a:pPr marL="6160" indent="0">
              <a:buNone/>
            </a:pPr>
            <a:r>
              <a:rPr lang="en-US" dirty="0"/>
              <a:t>Dark</a:t>
            </a:r>
          </a:p>
          <a:p>
            <a:pPr marL="6160" indent="0">
              <a:buNone/>
            </a:pPr>
            <a:r>
              <a:rPr lang="en-US" dirty="0"/>
              <a:t>Mysterious</a:t>
            </a:r>
          </a:p>
          <a:p>
            <a:pPr marL="6160" indent="0">
              <a:buNone/>
            </a:pPr>
            <a:r>
              <a:rPr lang="en-US" dirty="0"/>
              <a:t>Forests</a:t>
            </a:r>
          </a:p>
          <a:p>
            <a:pPr marL="6160" indent="0">
              <a:buNone/>
            </a:pPr>
            <a:r>
              <a:rPr lang="en-US" dirty="0"/>
              <a:t>Mental illness</a:t>
            </a:r>
          </a:p>
          <a:p>
            <a:pPr marL="6160" indent="0">
              <a:buNone/>
            </a:pPr>
            <a:r>
              <a:rPr lang="en-US" dirty="0"/>
              <a:t>Mid shots</a:t>
            </a:r>
          </a:p>
          <a:p>
            <a:pPr marL="6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4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F121C-F1D2-8344-A421-58A7BD372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73BAF-BAD3-6D40-A51A-A334B2E21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913" y="1346670"/>
            <a:ext cx="7796540" cy="3997828"/>
          </a:xfrm>
        </p:spPr>
        <p:txBody>
          <a:bodyPr/>
          <a:lstStyle/>
          <a:p>
            <a:pPr marL="6160" indent="0">
              <a:buNone/>
            </a:pPr>
            <a:r>
              <a:rPr lang="en-US" dirty="0"/>
              <a:t>Technical codes are which are embedded through technical equipment. (Cameras an extreme close up can suggest importance) </a:t>
            </a:r>
          </a:p>
          <a:p>
            <a:pPr marL="6160" indent="0">
              <a:buNone/>
            </a:pPr>
            <a:endParaRPr lang="en-US" dirty="0"/>
          </a:p>
          <a:p>
            <a:pPr marL="6160" indent="0">
              <a:buNone/>
            </a:pPr>
            <a:r>
              <a:rPr lang="en-US" dirty="0"/>
              <a:t>Symbolic codes</a:t>
            </a:r>
          </a:p>
          <a:p>
            <a:pPr marL="6160" indent="0">
              <a:buNone/>
            </a:pPr>
            <a:r>
              <a:rPr lang="en-US" dirty="0"/>
              <a:t>Create meaning to </a:t>
            </a:r>
            <a:r>
              <a:rPr lang="en-US"/>
              <a:t>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82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{45388638-BF3E-724A-B332-4DD9735CA923}tf16401378</Template>
  <TotalTime>124</TotalTime>
  <Words>145</Words>
  <Application>Microsoft Macintosh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MS Shell Dlg 2</vt:lpstr>
      <vt:lpstr>Wingdings</vt:lpstr>
      <vt:lpstr>Wingdings 3</vt:lpstr>
      <vt:lpstr>Madison</vt:lpstr>
      <vt:lpstr>Conventions In Psychological Thriller</vt:lpstr>
      <vt:lpstr>Psychological Thriller</vt:lpstr>
      <vt:lpstr>PowerPoint Presentation</vt:lpstr>
      <vt:lpstr>Codes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Conventions In Psychological Thriller</dc:title>
  <dc:creator>Microsoft Office User</dc:creator>
  <cp:lastModifiedBy>Microsoft Office User</cp:lastModifiedBy>
  <cp:revision>5</cp:revision>
  <dcterms:created xsi:type="dcterms:W3CDTF">2021-09-23T08:55:49Z</dcterms:created>
  <dcterms:modified xsi:type="dcterms:W3CDTF">2021-09-24T14:29:03Z</dcterms:modified>
</cp:coreProperties>
</file>