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 varScale="1">
        <p:scale>
          <a:sx n="166" d="100"/>
          <a:sy n="166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AC1F-D131-D841-BCD6-67D779F1C907}" type="datetimeFigureOut">
              <a:rPr lang="en-US" smtClean="0"/>
              <a:t>19/03/2018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43E0-80F1-054F-B67F-760567AB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2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AC1F-D131-D841-BCD6-67D779F1C907}" type="datetimeFigureOut">
              <a:rPr lang="en-US" smtClean="0"/>
              <a:t>19/03/2018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43E0-80F1-054F-B67F-760567AB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6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AC1F-D131-D841-BCD6-67D779F1C907}" type="datetimeFigureOut">
              <a:rPr lang="en-US" smtClean="0"/>
              <a:t>19/03/2018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43E0-80F1-054F-B67F-760567AB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2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AC1F-D131-D841-BCD6-67D779F1C907}" type="datetimeFigureOut">
              <a:rPr lang="en-US" smtClean="0"/>
              <a:t>19/03/2018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43E0-80F1-054F-B67F-760567AB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1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AC1F-D131-D841-BCD6-67D779F1C907}" type="datetimeFigureOut">
              <a:rPr lang="en-US" smtClean="0"/>
              <a:t>19/03/2018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43E0-80F1-054F-B67F-760567AB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9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AC1F-D131-D841-BCD6-67D779F1C907}" type="datetimeFigureOut">
              <a:rPr lang="en-US" smtClean="0"/>
              <a:t>19/03/2018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43E0-80F1-054F-B67F-760567AB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AC1F-D131-D841-BCD6-67D779F1C907}" type="datetimeFigureOut">
              <a:rPr lang="en-US" smtClean="0"/>
              <a:t>19/03/2018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43E0-80F1-054F-B67F-760567AB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6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AC1F-D131-D841-BCD6-67D779F1C907}" type="datetimeFigureOut">
              <a:rPr lang="en-US" smtClean="0"/>
              <a:t>19/03/2018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43E0-80F1-054F-B67F-760567AB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AC1F-D131-D841-BCD6-67D779F1C907}" type="datetimeFigureOut">
              <a:rPr lang="en-US" smtClean="0"/>
              <a:t>19/03/2018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43E0-80F1-054F-B67F-760567AB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AC1F-D131-D841-BCD6-67D779F1C907}" type="datetimeFigureOut">
              <a:rPr lang="en-US" smtClean="0"/>
              <a:t>19/03/2018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43E0-80F1-054F-B67F-760567AB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1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3AC1F-D131-D841-BCD6-67D779F1C907}" type="datetimeFigureOut">
              <a:rPr lang="en-US" smtClean="0"/>
              <a:t>19/03/2018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43E0-80F1-054F-B67F-760567AB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9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3AC1F-D131-D841-BCD6-67D779F1C907}" type="datetimeFigureOut">
              <a:rPr lang="en-US" smtClean="0"/>
              <a:t>19/03/2018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643E0-80F1-054F-B67F-760567AB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6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mplate_mai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5763" y="4884063"/>
            <a:ext cx="4232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Project 5 Proposal</a:t>
            </a:r>
          </a:p>
          <a:p>
            <a:pPr algn="ctr"/>
            <a:endParaRPr lang="en-US" dirty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By Jensen Barnes &amp; Lea O’Callaghan</a:t>
            </a:r>
            <a:endParaRPr lang="en-US" sz="1200" dirty="0">
              <a:solidFill>
                <a:schemeClr val="bg1"/>
              </a:solidFill>
              <a:latin typeface="BlairMdITC TT-Medium"/>
              <a:cs typeface="BlairMdITC TT-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94553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lairMdITC TT-Medium"/>
                <a:cs typeface="BlairMdITC TT-Medium"/>
              </a:rPr>
              <a:t>Jensen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94553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Lea</a:t>
            </a:r>
            <a:endParaRPr lang="en-US" sz="2400" dirty="0">
              <a:solidFill>
                <a:srgbClr val="FFFFFF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315129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mplate_internal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1990" y="653699"/>
            <a:ext cx="363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bg1"/>
                </a:solidFill>
                <a:latin typeface="Futura"/>
                <a:cs typeface="Futura"/>
              </a:rPr>
              <a:t>Project Concept</a:t>
            </a:r>
            <a:endParaRPr lang="en-US" u="sng" dirty="0">
              <a:solidFill>
                <a:schemeClr val="bg1"/>
              </a:solidFill>
              <a:latin typeface="Futura"/>
              <a:cs typeface="Futu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324525"/>
            <a:ext cx="8229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Futura"/>
                <a:cs typeface="Futura"/>
              </a:rPr>
              <a:t>We will create an EP for our collaborative project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Futura"/>
                <a:cs typeface="Futura"/>
              </a:rPr>
              <a:t>It will consist of at least 3 tracks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Futura"/>
                <a:cs typeface="Futura"/>
              </a:rPr>
              <a:t>Each of which will showcase our different strengths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Futura"/>
                <a:cs typeface="Futura"/>
              </a:rPr>
              <a:t>Research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Futura"/>
                <a:cs typeface="Futura"/>
              </a:rPr>
              <a:t>Elements of music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Futura"/>
                <a:cs typeface="Futura"/>
              </a:rPr>
              <a:t>Different genres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Resources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DAW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Recording hardware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Promotional material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Release Platform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97" y="1678856"/>
            <a:ext cx="1369732" cy="1376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97" y="3733268"/>
            <a:ext cx="1376615" cy="13766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931" y="4498388"/>
            <a:ext cx="3757175" cy="1846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990" y="4297829"/>
            <a:ext cx="3608294" cy="23130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235" y="1842359"/>
            <a:ext cx="1482165" cy="14821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1842359"/>
            <a:ext cx="1598705" cy="10651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34512" y="1816174"/>
            <a:ext cx="1900305" cy="5782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493" y="1373656"/>
            <a:ext cx="1667570" cy="23596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493" y="4215752"/>
            <a:ext cx="2562411" cy="144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3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mplate_intern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886811"/>
            <a:ext cx="209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FFFF"/>
                </a:solidFill>
                <a:latin typeface="Futura"/>
                <a:cs typeface="Futura"/>
              </a:rPr>
              <a:t>Evaluation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709843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Lea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Composing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Arranging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Jensen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Production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Recording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Documentation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Scrap Books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Screenshots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Typing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Audio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Video</a:t>
            </a:r>
            <a:endParaRPr lang="en-US" dirty="0">
              <a:solidFill>
                <a:srgbClr val="FFFFFF"/>
              </a:solidFill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0200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mplate_internal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1990" y="653699"/>
            <a:ext cx="3635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chemeClr val="bg1"/>
                </a:solidFill>
                <a:latin typeface="Futura"/>
                <a:cs typeface="Futura"/>
              </a:rPr>
              <a:t>Action Plan</a:t>
            </a:r>
            <a:endParaRPr lang="en-US" u="sng" dirty="0">
              <a:solidFill>
                <a:schemeClr val="bg1"/>
              </a:solidFill>
              <a:latin typeface="Futura"/>
              <a:cs typeface="Futu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427049"/>
            <a:ext cx="8229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Research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Techniques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Genres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Brainstorming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Lyrics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Structure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Tonality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Composing &amp; Producing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Composing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Arranging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Producing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Recording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Mastering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Promoting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Online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Offline</a:t>
            </a:r>
          </a:p>
          <a:p>
            <a:pPr marL="171450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Releasing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Streaming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Futura"/>
                <a:cs typeface="Futura"/>
              </a:rPr>
              <a:t>Physical Copies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72136" y="2831354"/>
            <a:ext cx="5162369" cy="2839104"/>
          </a:xfrm>
        </p:spPr>
      </p:pic>
    </p:spTree>
    <p:extLst>
      <p:ext uri="{BB962C8B-B14F-4D97-AF65-F5344CB8AC3E}">
        <p14:creationId xmlns:p14="http://schemas.microsoft.com/office/powerpoint/2010/main" val="167063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mplate_interna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886811"/>
            <a:ext cx="209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FFFF"/>
                </a:solidFill>
                <a:latin typeface="Futura"/>
                <a:cs typeface="Futura"/>
              </a:rPr>
              <a:t>Research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956226"/>
            <a:ext cx="8229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Interviewing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Heather </a:t>
            </a:r>
            <a:r>
              <a:rPr lang="en-US" dirty="0" err="1" smtClean="0">
                <a:solidFill>
                  <a:srgbClr val="FFFFFF"/>
                </a:solidFill>
                <a:latin typeface="Futura"/>
                <a:cs typeface="Futura"/>
              </a:rPr>
              <a:t>Melgram</a:t>
            </a:r>
            <a:endParaRPr lang="en-US" dirty="0" smtClean="0">
              <a:solidFill>
                <a:srgbClr val="FFFFFF"/>
              </a:solidFill>
              <a:latin typeface="Futura"/>
              <a:cs typeface="Futura"/>
            </a:endParaRP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College Tutors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Websites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err="1" smtClean="0">
                <a:solidFill>
                  <a:srgbClr val="FFFFFF"/>
                </a:solidFill>
                <a:latin typeface="Futura"/>
                <a:cs typeface="Futura"/>
              </a:rPr>
              <a:t>Youtube</a:t>
            </a:r>
            <a:endParaRPr lang="en-US" dirty="0" smtClean="0">
              <a:solidFill>
                <a:srgbClr val="FFFFFF"/>
              </a:solidFill>
              <a:latin typeface="Futura"/>
              <a:cs typeface="Futura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Art Of Composing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Music Radar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Production-Techniques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Renegade Producer</a:t>
            </a:r>
          </a:p>
          <a:p>
            <a:pPr marL="628650" lvl="1" indent="-171450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Futura"/>
                <a:cs typeface="Futura"/>
              </a:rPr>
              <a:t>Etc.</a:t>
            </a:r>
            <a:endParaRPr lang="en-US" dirty="0">
              <a:solidFill>
                <a:srgbClr val="FFFFFF"/>
              </a:solidFill>
              <a:latin typeface="Futura"/>
              <a:cs typeface="Futura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082" y="1346186"/>
            <a:ext cx="2770094" cy="161004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530" y="2336641"/>
            <a:ext cx="2696136" cy="3481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176" y="1925285"/>
            <a:ext cx="2061881" cy="2061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195" y="4108824"/>
            <a:ext cx="3559687" cy="200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4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110</Words>
  <Application>Microsoft Macintosh PowerPoint</Application>
  <PresentationFormat>On-screen Show (4:3)</PresentationFormat>
  <Paragraphs>61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Jensen Barnes (Student)</dc:creator>
  <cp:lastModifiedBy>Jensen Barnes (Student)</cp:lastModifiedBy>
  <cp:revision>32</cp:revision>
  <dcterms:created xsi:type="dcterms:W3CDTF">2018-02-27T14:34:17Z</dcterms:created>
  <dcterms:modified xsi:type="dcterms:W3CDTF">2018-03-19T11:09:00Z</dcterms:modified>
</cp:coreProperties>
</file>