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078C52-4784-BF47-AC3B-B2896061F5EB}" v="6" dt="2022-10-14T09:48:08.5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739"/>
    <p:restoredTop sz="94685"/>
  </p:normalViewPr>
  <p:slideViewPr>
    <p:cSldViewPr snapToGrid="0" snapToObjects="1">
      <p:cViewPr varScale="1">
        <p:scale>
          <a:sx n="107" d="100"/>
          <a:sy n="107" d="100"/>
        </p:scale>
        <p:origin x="192" y="1888"/>
      </p:cViewPr>
      <p:guideLst/>
    </p:cSldViewPr>
  </p:slideViewPr>
  <p:notesTextViewPr>
    <p:cViewPr>
      <p:scale>
        <a:sx n="1" d="1"/>
        <a:sy n="1" d="1"/>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ack Cunningham (Student)" userId="be75b330-933a-4874-bfa0-d3338ea18011" providerId="ADAL" clId="{45078C52-4784-BF47-AC3B-B2896061F5EB}"/>
    <pc:docChg chg="undo custSel addSld modSld">
      <pc:chgData name="Zack Cunningham (Student)" userId="be75b330-933a-4874-bfa0-d3338ea18011" providerId="ADAL" clId="{45078C52-4784-BF47-AC3B-B2896061F5EB}" dt="2022-10-14T09:58:10.995" v="729" actId="20577"/>
      <pc:docMkLst>
        <pc:docMk/>
      </pc:docMkLst>
      <pc:sldChg chg="addSp modSp mod setBg">
        <pc:chgData name="Zack Cunningham (Student)" userId="be75b330-933a-4874-bfa0-d3338ea18011" providerId="ADAL" clId="{45078C52-4784-BF47-AC3B-B2896061F5EB}" dt="2022-10-14T09:47:15.540" v="107" actId="20577"/>
        <pc:sldMkLst>
          <pc:docMk/>
          <pc:sldMk cId="1515900023" sldId="257"/>
        </pc:sldMkLst>
        <pc:spChg chg="mod">
          <ac:chgData name="Zack Cunningham (Student)" userId="be75b330-933a-4874-bfa0-d3338ea18011" providerId="ADAL" clId="{45078C52-4784-BF47-AC3B-B2896061F5EB}" dt="2022-10-14T09:39:21.965" v="80" actId="26606"/>
          <ac:spMkLst>
            <pc:docMk/>
            <pc:sldMk cId="1515900023" sldId="257"/>
            <ac:spMk id="2" creationId="{0F87893C-05AE-2539-848B-21881269C24C}"/>
          </ac:spMkLst>
        </pc:spChg>
        <pc:spChg chg="mod">
          <ac:chgData name="Zack Cunningham (Student)" userId="be75b330-933a-4874-bfa0-d3338ea18011" providerId="ADAL" clId="{45078C52-4784-BF47-AC3B-B2896061F5EB}" dt="2022-10-14T09:47:15.540" v="107" actId="20577"/>
          <ac:spMkLst>
            <pc:docMk/>
            <pc:sldMk cId="1515900023" sldId="257"/>
            <ac:spMk id="3" creationId="{AE96F773-E027-9AB0-45BF-4F7EDB52388C}"/>
          </ac:spMkLst>
        </pc:spChg>
        <pc:spChg chg="add">
          <ac:chgData name="Zack Cunningham (Student)" userId="be75b330-933a-4874-bfa0-d3338ea18011" providerId="ADAL" clId="{45078C52-4784-BF47-AC3B-B2896061F5EB}" dt="2022-10-14T09:39:21.965" v="80" actId="26606"/>
          <ac:spMkLst>
            <pc:docMk/>
            <pc:sldMk cId="1515900023" sldId="257"/>
            <ac:spMk id="12" creationId="{99F1FFA9-D672-408C-9220-ADEEC6ABDD09}"/>
          </ac:spMkLst>
        </pc:spChg>
        <pc:picChg chg="add mod ord">
          <ac:chgData name="Zack Cunningham (Student)" userId="be75b330-933a-4874-bfa0-d3338ea18011" providerId="ADAL" clId="{45078C52-4784-BF47-AC3B-B2896061F5EB}" dt="2022-10-14T09:39:21.965" v="80" actId="26606"/>
          <ac:picMkLst>
            <pc:docMk/>
            <pc:sldMk cId="1515900023" sldId="257"/>
            <ac:picMk id="5" creationId="{4E8DF303-5349-CB47-FCDA-F3629577B168}"/>
          </ac:picMkLst>
        </pc:picChg>
        <pc:picChg chg="add mod">
          <ac:chgData name="Zack Cunningham (Student)" userId="be75b330-933a-4874-bfa0-d3338ea18011" providerId="ADAL" clId="{45078C52-4784-BF47-AC3B-B2896061F5EB}" dt="2022-10-14T09:39:21.965" v="80" actId="26606"/>
          <ac:picMkLst>
            <pc:docMk/>
            <pc:sldMk cId="1515900023" sldId="257"/>
            <ac:picMk id="7" creationId="{0968561A-9B8E-94D8-8278-0856F9443EB5}"/>
          </ac:picMkLst>
        </pc:picChg>
      </pc:sldChg>
      <pc:sldChg chg="addSp delSp modSp mod setBg">
        <pc:chgData name="Zack Cunningham (Student)" userId="be75b330-933a-4874-bfa0-d3338ea18011" providerId="ADAL" clId="{45078C52-4784-BF47-AC3B-B2896061F5EB}" dt="2022-10-14T09:44:49.859" v="84" actId="26606"/>
        <pc:sldMkLst>
          <pc:docMk/>
          <pc:sldMk cId="4192489509" sldId="258"/>
        </pc:sldMkLst>
        <pc:spChg chg="mod ord">
          <ac:chgData name="Zack Cunningham (Student)" userId="be75b330-933a-4874-bfa0-d3338ea18011" providerId="ADAL" clId="{45078C52-4784-BF47-AC3B-B2896061F5EB}" dt="2022-10-14T09:44:49.859" v="84" actId="26606"/>
          <ac:spMkLst>
            <pc:docMk/>
            <pc:sldMk cId="4192489509" sldId="258"/>
            <ac:spMk id="2" creationId="{35F37161-DED3-7FA5-C6B5-392D55F59513}"/>
          </ac:spMkLst>
        </pc:spChg>
        <pc:spChg chg="mod ord">
          <ac:chgData name="Zack Cunningham (Student)" userId="be75b330-933a-4874-bfa0-d3338ea18011" providerId="ADAL" clId="{45078C52-4784-BF47-AC3B-B2896061F5EB}" dt="2022-10-14T09:44:49.859" v="84" actId="26606"/>
          <ac:spMkLst>
            <pc:docMk/>
            <pc:sldMk cId="4192489509" sldId="258"/>
            <ac:spMk id="3" creationId="{CA5613C1-01C2-4E0B-D833-B57727D37B1F}"/>
          </ac:spMkLst>
        </pc:spChg>
        <pc:spChg chg="add del">
          <ac:chgData name="Zack Cunningham (Student)" userId="be75b330-933a-4874-bfa0-d3338ea18011" providerId="ADAL" clId="{45078C52-4784-BF47-AC3B-B2896061F5EB}" dt="2022-10-14T09:44:49.859" v="84" actId="26606"/>
          <ac:spMkLst>
            <pc:docMk/>
            <pc:sldMk cId="4192489509" sldId="258"/>
            <ac:spMk id="10" creationId="{79BB35BC-D5C2-4C8B-A22A-A71E6191913B}"/>
          </ac:spMkLst>
        </pc:spChg>
        <pc:spChg chg="add del">
          <ac:chgData name="Zack Cunningham (Student)" userId="be75b330-933a-4874-bfa0-d3338ea18011" providerId="ADAL" clId="{45078C52-4784-BF47-AC3B-B2896061F5EB}" dt="2022-10-14T09:44:49.841" v="83" actId="26606"/>
          <ac:spMkLst>
            <pc:docMk/>
            <pc:sldMk cId="4192489509" sldId="258"/>
            <ac:spMk id="15" creationId="{04812C46-200A-4DEB-A05E-3ED6C68C2387}"/>
          </ac:spMkLst>
        </pc:spChg>
        <pc:spChg chg="add del">
          <ac:chgData name="Zack Cunningham (Student)" userId="be75b330-933a-4874-bfa0-d3338ea18011" providerId="ADAL" clId="{45078C52-4784-BF47-AC3B-B2896061F5EB}" dt="2022-10-14T09:44:49.841" v="83" actId="26606"/>
          <ac:spMkLst>
            <pc:docMk/>
            <pc:sldMk cId="4192489509" sldId="258"/>
            <ac:spMk id="17" creationId="{D1EA859B-E555-4109-94F3-6700E046E008}"/>
          </ac:spMkLst>
        </pc:spChg>
        <pc:spChg chg="add">
          <ac:chgData name="Zack Cunningham (Student)" userId="be75b330-933a-4874-bfa0-d3338ea18011" providerId="ADAL" clId="{45078C52-4784-BF47-AC3B-B2896061F5EB}" dt="2022-10-14T09:44:49.859" v="84" actId="26606"/>
          <ac:spMkLst>
            <pc:docMk/>
            <pc:sldMk cId="4192489509" sldId="258"/>
            <ac:spMk id="19" creationId="{A5271697-90F1-4A23-8EF2-0179F2EAFACB}"/>
          </ac:spMkLst>
        </pc:spChg>
        <pc:spChg chg="add">
          <ac:chgData name="Zack Cunningham (Student)" userId="be75b330-933a-4874-bfa0-d3338ea18011" providerId="ADAL" clId="{45078C52-4784-BF47-AC3B-B2896061F5EB}" dt="2022-10-14T09:44:49.859" v="84" actId="26606"/>
          <ac:spMkLst>
            <pc:docMk/>
            <pc:sldMk cId="4192489509" sldId="258"/>
            <ac:spMk id="20" creationId="{A81E7530-396C-45F0-92F4-A885648D1631}"/>
          </ac:spMkLst>
        </pc:spChg>
        <pc:spChg chg="add">
          <ac:chgData name="Zack Cunningham (Student)" userId="be75b330-933a-4874-bfa0-d3338ea18011" providerId="ADAL" clId="{45078C52-4784-BF47-AC3B-B2896061F5EB}" dt="2022-10-14T09:44:49.859" v="84" actId="26606"/>
          <ac:spMkLst>
            <pc:docMk/>
            <pc:sldMk cId="4192489509" sldId="258"/>
            <ac:spMk id="42" creationId="{7316481C-0A49-4796-812B-0D64F063B720}"/>
          </ac:spMkLst>
        </pc:spChg>
        <pc:spChg chg="add">
          <ac:chgData name="Zack Cunningham (Student)" userId="be75b330-933a-4874-bfa0-d3338ea18011" providerId="ADAL" clId="{45078C52-4784-BF47-AC3B-B2896061F5EB}" dt="2022-10-14T09:44:49.859" v="84" actId="26606"/>
          <ac:spMkLst>
            <pc:docMk/>
            <pc:sldMk cId="4192489509" sldId="258"/>
            <ac:spMk id="43" creationId="{D9F5512A-48E1-4C07-B75E-3CCC517B6804}"/>
          </ac:spMkLst>
        </pc:spChg>
        <pc:grpChg chg="add">
          <ac:chgData name="Zack Cunningham (Student)" userId="be75b330-933a-4874-bfa0-d3338ea18011" providerId="ADAL" clId="{45078C52-4784-BF47-AC3B-B2896061F5EB}" dt="2022-10-14T09:44:49.859" v="84" actId="26606"/>
          <ac:grpSpMkLst>
            <pc:docMk/>
            <pc:sldMk cId="4192489509" sldId="258"/>
            <ac:grpSpMk id="21" creationId="{81DE8B58-F373-409E-A253-4380A66091D4}"/>
          </ac:grpSpMkLst>
        </pc:grpChg>
        <pc:picChg chg="add mod">
          <ac:chgData name="Zack Cunningham (Student)" userId="be75b330-933a-4874-bfa0-d3338ea18011" providerId="ADAL" clId="{45078C52-4784-BF47-AC3B-B2896061F5EB}" dt="2022-10-14T09:44:49.859" v="84" actId="26606"/>
          <ac:picMkLst>
            <pc:docMk/>
            <pc:sldMk cId="4192489509" sldId="258"/>
            <ac:picMk id="5" creationId="{31286B4E-EF85-4ACE-6911-BCB3C7A55E7A}"/>
          </ac:picMkLst>
        </pc:picChg>
      </pc:sldChg>
      <pc:sldChg chg="addSp delSp modSp mod setBg">
        <pc:chgData name="Zack Cunningham (Student)" userId="be75b330-933a-4874-bfa0-d3338ea18011" providerId="ADAL" clId="{45078C52-4784-BF47-AC3B-B2896061F5EB}" dt="2022-10-14T09:46:59.633" v="104" actId="1076"/>
        <pc:sldMkLst>
          <pc:docMk/>
          <pc:sldMk cId="230878669" sldId="259"/>
        </pc:sldMkLst>
        <pc:spChg chg="mod">
          <ac:chgData name="Zack Cunningham (Student)" userId="be75b330-933a-4874-bfa0-d3338ea18011" providerId="ADAL" clId="{45078C52-4784-BF47-AC3B-B2896061F5EB}" dt="2022-10-14T09:46:51.821" v="102" actId="26606"/>
          <ac:spMkLst>
            <pc:docMk/>
            <pc:sldMk cId="230878669" sldId="259"/>
            <ac:spMk id="2" creationId="{9892E269-FCB4-BE57-6CD2-53A7D821E65E}"/>
          </ac:spMkLst>
        </pc:spChg>
        <pc:spChg chg="mod ord">
          <ac:chgData name="Zack Cunningham (Student)" userId="be75b330-933a-4874-bfa0-d3338ea18011" providerId="ADAL" clId="{45078C52-4784-BF47-AC3B-B2896061F5EB}" dt="2022-10-14T09:46:51.821" v="102" actId="26606"/>
          <ac:spMkLst>
            <pc:docMk/>
            <pc:sldMk cId="230878669" sldId="259"/>
            <ac:spMk id="3" creationId="{F830E45A-D0DB-02C1-EEAE-4237EE9B90A0}"/>
          </ac:spMkLst>
        </pc:spChg>
        <pc:spChg chg="add del">
          <ac:chgData name="Zack Cunningham (Student)" userId="be75b330-933a-4874-bfa0-d3338ea18011" providerId="ADAL" clId="{45078C52-4784-BF47-AC3B-B2896061F5EB}" dt="2022-10-14T09:46:46.617" v="97" actId="26606"/>
          <ac:spMkLst>
            <pc:docMk/>
            <pc:sldMk cId="230878669" sldId="259"/>
            <ac:spMk id="12" creationId="{1BF4DD63-CE83-4A2A-994E-8598C22E6FCF}"/>
          </ac:spMkLst>
        </pc:spChg>
        <pc:spChg chg="add del">
          <ac:chgData name="Zack Cunningham (Student)" userId="be75b330-933a-4874-bfa0-d3338ea18011" providerId="ADAL" clId="{45078C52-4784-BF47-AC3B-B2896061F5EB}" dt="2022-10-14T09:46:46.617" v="97" actId="26606"/>
          <ac:spMkLst>
            <pc:docMk/>
            <pc:sldMk cId="230878669" sldId="259"/>
            <ac:spMk id="14" creationId="{127393A7-D6DA-410B-8699-AA56B57BF7BA}"/>
          </ac:spMkLst>
        </pc:spChg>
        <pc:spChg chg="add del">
          <ac:chgData name="Zack Cunningham (Student)" userId="be75b330-933a-4874-bfa0-d3338ea18011" providerId="ADAL" clId="{45078C52-4784-BF47-AC3B-B2896061F5EB}" dt="2022-10-14T09:46:46.617" v="97" actId="26606"/>
          <ac:spMkLst>
            <pc:docMk/>
            <pc:sldMk cId="230878669" sldId="259"/>
            <ac:spMk id="16" creationId="{8EC44C88-69E3-42EE-86E8-9B45F712B769}"/>
          </ac:spMkLst>
        </pc:spChg>
        <pc:spChg chg="add del">
          <ac:chgData name="Zack Cunningham (Student)" userId="be75b330-933a-4874-bfa0-d3338ea18011" providerId="ADAL" clId="{45078C52-4784-BF47-AC3B-B2896061F5EB}" dt="2022-10-14T09:46:48.466" v="99" actId="26606"/>
          <ac:spMkLst>
            <pc:docMk/>
            <pc:sldMk cId="230878669" sldId="259"/>
            <ac:spMk id="39" creationId="{C1000A71-EAA0-4A28-9813-F75E9271631B}"/>
          </ac:spMkLst>
        </pc:spChg>
        <pc:spChg chg="add del">
          <ac:chgData name="Zack Cunningham (Student)" userId="be75b330-933a-4874-bfa0-d3338ea18011" providerId="ADAL" clId="{45078C52-4784-BF47-AC3B-B2896061F5EB}" dt="2022-10-14T09:46:48.466" v="99" actId="26606"/>
          <ac:spMkLst>
            <pc:docMk/>
            <pc:sldMk cId="230878669" sldId="259"/>
            <ac:spMk id="40" creationId="{D9F5512A-48E1-4C07-B75E-3CCC517B6804}"/>
          </ac:spMkLst>
        </pc:spChg>
        <pc:spChg chg="add del">
          <ac:chgData name="Zack Cunningham (Student)" userId="be75b330-933a-4874-bfa0-d3338ea18011" providerId="ADAL" clId="{45078C52-4784-BF47-AC3B-B2896061F5EB}" dt="2022-10-14T09:46:48.466" v="99" actId="26606"/>
          <ac:spMkLst>
            <pc:docMk/>
            <pc:sldMk cId="230878669" sldId="259"/>
            <ac:spMk id="41" creationId="{3CD1EA40-7116-4FCB-9369-70F29FAA91EC}"/>
          </ac:spMkLst>
        </pc:spChg>
        <pc:spChg chg="add del">
          <ac:chgData name="Zack Cunningham (Student)" userId="be75b330-933a-4874-bfa0-d3338ea18011" providerId="ADAL" clId="{45078C52-4784-BF47-AC3B-B2896061F5EB}" dt="2022-10-14T09:46:48.466" v="99" actId="26606"/>
          <ac:spMkLst>
            <pc:docMk/>
            <pc:sldMk cId="230878669" sldId="259"/>
            <ac:spMk id="42" creationId="{A5271697-90F1-4A23-8EF2-0179F2EAFACB}"/>
          </ac:spMkLst>
        </pc:spChg>
        <pc:spChg chg="add del">
          <ac:chgData name="Zack Cunningham (Student)" userId="be75b330-933a-4874-bfa0-d3338ea18011" providerId="ADAL" clId="{45078C52-4784-BF47-AC3B-B2896061F5EB}" dt="2022-10-14T09:46:51.802" v="101" actId="26606"/>
          <ac:spMkLst>
            <pc:docMk/>
            <pc:sldMk cId="230878669" sldId="259"/>
            <ac:spMk id="44" creationId="{1787C549-66DE-4718-9D45-8165992511E2}"/>
          </ac:spMkLst>
        </pc:spChg>
        <pc:spChg chg="add del">
          <ac:chgData name="Zack Cunningham (Student)" userId="be75b330-933a-4874-bfa0-d3338ea18011" providerId="ADAL" clId="{45078C52-4784-BF47-AC3B-B2896061F5EB}" dt="2022-10-14T09:46:51.802" v="101" actId="26606"/>
          <ac:spMkLst>
            <pc:docMk/>
            <pc:sldMk cId="230878669" sldId="259"/>
            <ac:spMk id="45" creationId="{3CD1EA40-7116-4FCB-9369-70F29FAA91EC}"/>
          </ac:spMkLst>
        </pc:spChg>
        <pc:spChg chg="add del">
          <ac:chgData name="Zack Cunningham (Student)" userId="be75b330-933a-4874-bfa0-d3338ea18011" providerId="ADAL" clId="{45078C52-4784-BF47-AC3B-B2896061F5EB}" dt="2022-10-14T09:46:51.802" v="101" actId="26606"/>
          <ac:spMkLst>
            <pc:docMk/>
            <pc:sldMk cId="230878669" sldId="259"/>
            <ac:spMk id="46" creationId="{BF647E38-F93D-4661-8D77-CE13EEB65B5A}"/>
          </ac:spMkLst>
        </pc:spChg>
        <pc:spChg chg="add del">
          <ac:chgData name="Zack Cunningham (Student)" userId="be75b330-933a-4874-bfa0-d3338ea18011" providerId="ADAL" clId="{45078C52-4784-BF47-AC3B-B2896061F5EB}" dt="2022-10-14T09:46:51.802" v="101" actId="26606"/>
          <ac:spMkLst>
            <pc:docMk/>
            <pc:sldMk cId="230878669" sldId="259"/>
            <ac:spMk id="68" creationId="{D6C80E47-971C-437F-B030-191115B01D68}"/>
          </ac:spMkLst>
        </pc:spChg>
        <pc:spChg chg="add">
          <ac:chgData name="Zack Cunningham (Student)" userId="be75b330-933a-4874-bfa0-d3338ea18011" providerId="ADAL" clId="{45078C52-4784-BF47-AC3B-B2896061F5EB}" dt="2022-10-14T09:46:51.821" v="102" actId="26606"/>
          <ac:spMkLst>
            <pc:docMk/>
            <pc:sldMk cId="230878669" sldId="259"/>
            <ac:spMk id="70" creationId="{A81E7530-396C-45F0-92F4-A885648D1631}"/>
          </ac:spMkLst>
        </pc:spChg>
        <pc:spChg chg="add">
          <ac:chgData name="Zack Cunningham (Student)" userId="be75b330-933a-4874-bfa0-d3338ea18011" providerId="ADAL" clId="{45078C52-4784-BF47-AC3B-B2896061F5EB}" dt="2022-10-14T09:46:51.821" v="102" actId="26606"/>
          <ac:spMkLst>
            <pc:docMk/>
            <pc:sldMk cId="230878669" sldId="259"/>
            <ac:spMk id="71" creationId="{7316481C-0A49-4796-812B-0D64F063B720}"/>
          </ac:spMkLst>
        </pc:spChg>
        <pc:spChg chg="add">
          <ac:chgData name="Zack Cunningham (Student)" userId="be75b330-933a-4874-bfa0-d3338ea18011" providerId="ADAL" clId="{45078C52-4784-BF47-AC3B-B2896061F5EB}" dt="2022-10-14T09:46:51.821" v="102" actId="26606"/>
          <ac:spMkLst>
            <pc:docMk/>
            <pc:sldMk cId="230878669" sldId="259"/>
            <ac:spMk id="72" creationId="{A5271697-90F1-4A23-8EF2-0179F2EAFACB}"/>
          </ac:spMkLst>
        </pc:spChg>
        <pc:spChg chg="add">
          <ac:chgData name="Zack Cunningham (Student)" userId="be75b330-933a-4874-bfa0-d3338ea18011" providerId="ADAL" clId="{45078C52-4784-BF47-AC3B-B2896061F5EB}" dt="2022-10-14T09:46:51.821" v="102" actId="26606"/>
          <ac:spMkLst>
            <pc:docMk/>
            <pc:sldMk cId="230878669" sldId="259"/>
            <ac:spMk id="74" creationId="{D9F5512A-48E1-4C07-B75E-3CCC517B6804}"/>
          </ac:spMkLst>
        </pc:spChg>
        <pc:grpChg chg="add del">
          <ac:chgData name="Zack Cunningham (Student)" userId="be75b330-933a-4874-bfa0-d3338ea18011" providerId="ADAL" clId="{45078C52-4784-BF47-AC3B-B2896061F5EB}" dt="2022-10-14T09:46:48.466" v="99" actId="26606"/>
          <ac:grpSpMkLst>
            <pc:docMk/>
            <pc:sldMk cId="230878669" sldId="259"/>
            <ac:grpSpMk id="18" creationId="{CDEBFF3A-F831-4F03-A169-990BDB6B99BA}"/>
          </ac:grpSpMkLst>
        </pc:grpChg>
        <pc:grpChg chg="add del">
          <ac:chgData name="Zack Cunningham (Student)" userId="be75b330-933a-4874-bfa0-d3338ea18011" providerId="ADAL" clId="{45078C52-4784-BF47-AC3B-B2896061F5EB}" dt="2022-10-14T09:46:51.802" v="101" actId="26606"/>
          <ac:grpSpMkLst>
            <pc:docMk/>
            <pc:sldMk cId="230878669" sldId="259"/>
            <ac:grpSpMk id="47" creationId="{BAB21C4D-C8DB-45E4-8B45-1A73A1886252}"/>
          </ac:grpSpMkLst>
        </pc:grpChg>
        <pc:grpChg chg="add">
          <ac:chgData name="Zack Cunningham (Student)" userId="be75b330-933a-4874-bfa0-d3338ea18011" providerId="ADAL" clId="{45078C52-4784-BF47-AC3B-B2896061F5EB}" dt="2022-10-14T09:46:51.821" v="102" actId="26606"/>
          <ac:grpSpMkLst>
            <pc:docMk/>
            <pc:sldMk cId="230878669" sldId="259"/>
            <ac:grpSpMk id="73" creationId="{81DE8B58-F373-409E-A253-4380A66091D4}"/>
          </ac:grpSpMkLst>
        </pc:grpChg>
        <pc:picChg chg="add del mod">
          <ac:chgData name="Zack Cunningham (Student)" userId="be75b330-933a-4874-bfa0-d3338ea18011" providerId="ADAL" clId="{45078C52-4784-BF47-AC3B-B2896061F5EB}" dt="2022-10-14T09:45:54.592" v="89" actId="478"/>
          <ac:picMkLst>
            <pc:docMk/>
            <pc:sldMk cId="230878669" sldId="259"/>
            <ac:picMk id="5" creationId="{1073F5E6-5E9D-154E-95D8-05CA1205EAD5}"/>
          </ac:picMkLst>
        </pc:picChg>
        <pc:picChg chg="add mod ord">
          <ac:chgData name="Zack Cunningham (Student)" userId="be75b330-933a-4874-bfa0-d3338ea18011" providerId="ADAL" clId="{45078C52-4784-BF47-AC3B-B2896061F5EB}" dt="2022-10-14T09:46:59.633" v="104" actId="1076"/>
          <ac:picMkLst>
            <pc:docMk/>
            <pc:sldMk cId="230878669" sldId="259"/>
            <ac:picMk id="7" creationId="{0BB83410-D42A-5E73-0B41-E10F522AFE7A}"/>
          </ac:picMkLst>
        </pc:picChg>
      </pc:sldChg>
      <pc:sldChg chg="addSp delSp modSp new mod setBg setClrOvrMap">
        <pc:chgData name="Zack Cunningham (Student)" userId="be75b330-933a-4874-bfa0-d3338ea18011" providerId="ADAL" clId="{45078C52-4784-BF47-AC3B-B2896061F5EB}" dt="2022-10-14T09:58:10.995" v="729" actId="20577"/>
        <pc:sldMkLst>
          <pc:docMk/>
          <pc:sldMk cId="4228695132" sldId="260"/>
        </pc:sldMkLst>
        <pc:spChg chg="mod ord">
          <ac:chgData name="Zack Cunningham (Student)" userId="be75b330-933a-4874-bfa0-d3338ea18011" providerId="ADAL" clId="{45078C52-4784-BF47-AC3B-B2896061F5EB}" dt="2022-10-14T09:54:21.717" v="726" actId="1076"/>
          <ac:spMkLst>
            <pc:docMk/>
            <pc:sldMk cId="4228695132" sldId="260"/>
            <ac:spMk id="2" creationId="{C5AA54FF-69E5-34A7-A15F-3D0B00ADA3C0}"/>
          </ac:spMkLst>
        </pc:spChg>
        <pc:spChg chg="del">
          <ac:chgData name="Zack Cunningham (Student)" userId="be75b330-933a-4874-bfa0-d3338ea18011" providerId="ADAL" clId="{45078C52-4784-BF47-AC3B-B2896061F5EB}" dt="2022-10-14T09:48:08.512" v="120" actId="931"/>
          <ac:spMkLst>
            <pc:docMk/>
            <pc:sldMk cId="4228695132" sldId="260"/>
            <ac:spMk id="3" creationId="{7C68C661-A338-075C-A364-6AC36AF4D9A0}"/>
          </ac:spMkLst>
        </pc:spChg>
        <pc:spChg chg="add del">
          <ac:chgData name="Zack Cunningham (Student)" userId="be75b330-933a-4874-bfa0-d3338ea18011" providerId="ADAL" clId="{45078C52-4784-BF47-AC3B-B2896061F5EB}" dt="2022-10-14T09:48:15.166" v="127" actId="26606"/>
          <ac:spMkLst>
            <pc:docMk/>
            <pc:sldMk cId="4228695132" sldId="260"/>
            <ac:spMk id="9" creationId="{EB5E1714-1D0F-B333-B61D-7544A2785622}"/>
          </ac:spMkLst>
        </pc:spChg>
        <pc:spChg chg="add del">
          <ac:chgData name="Zack Cunningham (Student)" userId="be75b330-933a-4874-bfa0-d3338ea18011" providerId="ADAL" clId="{45078C52-4784-BF47-AC3B-B2896061F5EB}" dt="2022-10-14T09:48:13.838" v="125" actId="26606"/>
          <ac:spMkLst>
            <pc:docMk/>
            <pc:sldMk cId="4228695132" sldId="260"/>
            <ac:spMk id="10" creationId="{DE4C27B6-DB04-4891-AF97-BA1671B17EE8}"/>
          </ac:spMkLst>
        </pc:spChg>
        <pc:spChg chg="add del">
          <ac:chgData name="Zack Cunningham (Student)" userId="be75b330-933a-4874-bfa0-d3338ea18011" providerId="ADAL" clId="{45078C52-4784-BF47-AC3B-B2896061F5EB}" dt="2022-10-14T09:48:13.838" v="125" actId="26606"/>
          <ac:spMkLst>
            <pc:docMk/>
            <pc:sldMk cId="4228695132" sldId="260"/>
            <ac:spMk id="12" creationId="{7316481C-0A49-4796-812B-0D64F063B720}"/>
          </ac:spMkLst>
        </pc:spChg>
        <pc:spChg chg="add del">
          <ac:chgData name="Zack Cunningham (Student)" userId="be75b330-933a-4874-bfa0-d3338ea18011" providerId="ADAL" clId="{45078C52-4784-BF47-AC3B-B2896061F5EB}" dt="2022-10-14T09:48:13.838" v="125" actId="26606"/>
          <ac:spMkLst>
            <pc:docMk/>
            <pc:sldMk cId="4228695132" sldId="260"/>
            <ac:spMk id="14" creationId="{A5271697-90F1-4A23-8EF2-0179F2EAFACB}"/>
          </ac:spMkLst>
        </pc:spChg>
        <pc:spChg chg="add">
          <ac:chgData name="Zack Cunningham (Student)" userId="be75b330-933a-4874-bfa0-d3338ea18011" providerId="ADAL" clId="{45078C52-4784-BF47-AC3B-B2896061F5EB}" dt="2022-10-14T09:48:37.332" v="144" actId="26606"/>
          <ac:spMkLst>
            <pc:docMk/>
            <pc:sldMk cId="4228695132" sldId="260"/>
            <ac:spMk id="33" creationId="{C1F12EE2-E42B-4EC0-82D3-A65F7CCD8F27}"/>
          </ac:spMkLst>
        </pc:spChg>
        <pc:spChg chg="add">
          <ac:chgData name="Zack Cunningham (Student)" userId="be75b330-933a-4874-bfa0-d3338ea18011" providerId="ADAL" clId="{45078C52-4784-BF47-AC3B-B2896061F5EB}" dt="2022-10-14T09:48:37.332" v="144" actId="26606"/>
          <ac:spMkLst>
            <pc:docMk/>
            <pc:sldMk cId="4228695132" sldId="260"/>
            <ac:spMk id="35" creationId="{E3E51905-F374-4E1A-97CF-B741584B74D5}"/>
          </ac:spMkLst>
        </pc:spChg>
        <pc:spChg chg="add del">
          <ac:chgData name="Zack Cunningham (Student)" userId="be75b330-933a-4874-bfa0-d3338ea18011" providerId="ADAL" clId="{45078C52-4784-BF47-AC3B-B2896061F5EB}" dt="2022-10-14T09:48:13.838" v="125" actId="26606"/>
          <ac:spMkLst>
            <pc:docMk/>
            <pc:sldMk cId="4228695132" sldId="260"/>
            <ac:spMk id="38" creationId="{D9F5512A-48E1-4C07-B75E-3CCC517B6804}"/>
          </ac:spMkLst>
        </pc:spChg>
        <pc:spChg chg="add del">
          <ac:chgData name="Zack Cunningham (Student)" userId="be75b330-933a-4874-bfa0-d3338ea18011" providerId="ADAL" clId="{45078C52-4784-BF47-AC3B-B2896061F5EB}" dt="2022-10-14T09:48:15.166" v="127" actId="26606"/>
          <ac:spMkLst>
            <pc:docMk/>
            <pc:sldMk cId="4228695132" sldId="260"/>
            <ac:spMk id="40" creationId="{D9F5512A-48E1-4C07-B75E-3CCC517B6804}"/>
          </ac:spMkLst>
        </pc:spChg>
        <pc:spChg chg="add del">
          <ac:chgData name="Zack Cunningham (Student)" userId="be75b330-933a-4874-bfa0-d3338ea18011" providerId="ADAL" clId="{45078C52-4784-BF47-AC3B-B2896061F5EB}" dt="2022-10-14T09:48:15.166" v="127" actId="26606"/>
          <ac:spMkLst>
            <pc:docMk/>
            <pc:sldMk cId="4228695132" sldId="260"/>
            <ac:spMk id="41" creationId="{A81E7530-396C-45F0-92F4-A885648D1631}"/>
          </ac:spMkLst>
        </pc:spChg>
        <pc:spChg chg="add del">
          <ac:chgData name="Zack Cunningham (Student)" userId="be75b330-933a-4874-bfa0-d3338ea18011" providerId="ADAL" clId="{45078C52-4784-BF47-AC3B-B2896061F5EB}" dt="2022-10-14T09:48:15.166" v="127" actId="26606"/>
          <ac:spMkLst>
            <pc:docMk/>
            <pc:sldMk cId="4228695132" sldId="260"/>
            <ac:spMk id="42" creationId="{7316481C-0A49-4796-812B-0D64F063B720}"/>
          </ac:spMkLst>
        </pc:spChg>
        <pc:spChg chg="add del">
          <ac:chgData name="Zack Cunningham (Student)" userId="be75b330-933a-4874-bfa0-d3338ea18011" providerId="ADAL" clId="{45078C52-4784-BF47-AC3B-B2896061F5EB}" dt="2022-10-14T09:48:15.166" v="127" actId="26606"/>
          <ac:spMkLst>
            <pc:docMk/>
            <pc:sldMk cId="4228695132" sldId="260"/>
            <ac:spMk id="43" creationId="{A5271697-90F1-4A23-8EF2-0179F2EAFACB}"/>
          </ac:spMkLst>
        </pc:spChg>
        <pc:spChg chg="add del">
          <ac:chgData name="Zack Cunningham (Student)" userId="be75b330-933a-4874-bfa0-d3338ea18011" providerId="ADAL" clId="{45078C52-4784-BF47-AC3B-B2896061F5EB}" dt="2022-10-14T09:48:16.046" v="129" actId="26606"/>
          <ac:spMkLst>
            <pc:docMk/>
            <pc:sldMk cId="4228695132" sldId="260"/>
            <ac:spMk id="65" creationId="{DE4C27B6-DB04-4891-AF97-BA1671B17EE8}"/>
          </ac:spMkLst>
        </pc:spChg>
        <pc:spChg chg="add del">
          <ac:chgData name="Zack Cunningham (Student)" userId="be75b330-933a-4874-bfa0-d3338ea18011" providerId="ADAL" clId="{45078C52-4784-BF47-AC3B-B2896061F5EB}" dt="2022-10-14T09:48:16.046" v="129" actId="26606"/>
          <ac:spMkLst>
            <pc:docMk/>
            <pc:sldMk cId="4228695132" sldId="260"/>
            <ac:spMk id="66" creationId="{7316481C-0A49-4796-812B-0D64F063B720}"/>
          </ac:spMkLst>
        </pc:spChg>
        <pc:spChg chg="add del">
          <ac:chgData name="Zack Cunningham (Student)" userId="be75b330-933a-4874-bfa0-d3338ea18011" providerId="ADAL" clId="{45078C52-4784-BF47-AC3B-B2896061F5EB}" dt="2022-10-14T09:48:16.046" v="129" actId="26606"/>
          <ac:spMkLst>
            <pc:docMk/>
            <pc:sldMk cId="4228695132" sldId="260"/>
            <ac:spMk id="67" creationId="{A5271697-90F1-4A23-8EF2-0179F2EAFACB}"/>
          </ac:spMkLst>
        </pc:spChg>
        <pc:spChg chg="add del">
          <ac:chgData name="Zack Cunningham (Student)" userId="be75b330-933a-4874-bfa0-d3338ea18011" providerId="ADAL" clId="{45078C52-4784-BF47-AC3B-B2896061F5EB}" dt="2022-10-14T09:48:16.046" v="129" actId="26606"/>
          <ac:spMkLst>
            <pc:docMk/>
            <pc:sldMk cId="4228695132" sldId="260"/>
            <ac:spMk id="69" creationId="{D9F5512A-48E1-4C07-B75E-3CCC517B6804}"/>
          </ac:spMkLst>
        </pc:spChg>
        <pc:spChg chg="add del">
          <ac:chgData name="Zack Cunningham (Student)" userId="be75b330-933a-4874-bfa0-d3338ea18011" providerId="ADAL" clId="{45078C52-4784-BF47-AC3B-B2896061F5EB}" dt="2022-10-14T09:48:18.924" v="131" actId="26606"/>
          <ac:spMkLst>
            <pc:docMk/>
            <pc:sldMk cId="4228695132" sldId="260"/>
            <ac:spMk id="71" creationId="{E0F901BB-7A9C-4782-8C5A-6C87181334E6}"/>
          </ac:spMkLst>
        </pc:spChg>
        <pc:spChg chg="add del">
          <ac:chgData name="Zack Cunningham (Student)" userId="be75b330-933a-4874-bfa0-d3338ea18011" providerId="ADAL" clId="{45078C52-4784-BF47-AC3B-B2896061F5EB}" dt="2022-10-14T09:48:18.924" v="131" actId="26606"/>
          <ac:spMkLst>
            <pc:docMk/>
            <pc:sldMk cId="4228695132" sldId="260"/>
            <ac:spMk id="72" creationId="{8613BD32-1832-419B-B375-14DAB288BF8B}"/>
          </ac:spMkLst>
        </pc:spChg>
        <pc:spChg chg="add del">
          <ac:chgData name="Zack Cunningham (Student)" userId="be75b330-933a-4874-bfa0-d3338ea18011" providerId="ADAL" clId="{45078C52-4784-BF47-AC3B-B2896061F5EB}" dt="2022-10-14T09:48:18.924" v="131" actId="26606"/>
          <ac:spMkLst>
            <pc:docMk/>
            <pc:sldMk cId="4228695132" sldId="260"/>
            <ac:spMk id="94" creationId="{FEAC35ED-9E35-66E0-3B33-5403ECA50D32}"/>
          </ac:spMkLst>
        </pc:spChg>
        <pc:spChg chg="add del">
          <ac:chgData name="Zack Cunningham (Student)" userId="be75b330-933a-4874-bfa0-d3338ea18011" providerId="ADAL" clId="{45078C52-4784-BF47-AC3B-B2896061F5EB}" dt="2022-10-14T09:48:18.924" v="131" actId="26606"/>
          <ac:spMkLst>
            <pc:docMk/>
            <pc:sldMk cId="4228695132" sldId="260"/>
            <ac:spMk id="95" creationId="{4E6624E0-4F60-48BC-A7A3-E9E39558C6EC}"/>
          </ac:spMkLst>
        </pc:spChg>
        <pc:spChg chg="add del">
          <ac:chgData name="Zack Cunningham (Student)" userId="be75b330-933a-4874-bfa0-d3338ea18011" providerId="ADAL" clId="{45078C52-4784-BF47-AC3B-B2896061F5EB}" dt="2022-10-14T09:48:21.390" v="133" actId="26606"/>
          <ac:spMkLst>
            <pc:docMk/>
            <pc:sldMk cId="4228695132" sldId="260"/>
            <ac:spMk id="97" creationId="{DE4C27B6-DB04-4891-AF97-BA1671B17EE8}"/>
          </ac:spMkLst>
        </pc:spChg>
        <pc:spChg chg="add del">
          <ac:chgData name="Zack Cunningham (Student)" userId="be75b330-933a-4874-bfa0-d3338ea18011" providerId="ADAL" clId="{45078C52-4784-BF47-AC3B-B2896061F5EB}" dt="2022-10-14T09:48:21.390" v="133" actId="26606"/>
          <ac:spMkLst>
            <pc:docMk/>
            <pc:sldMk cId="4228695132" sldId="260"/>
            <ac:spMk id="98" creationId="{7316481C-0A49-4796-812B-0D64F063B720}"/>
          </ac:spMkLst>
        </pc:spChg>
        <pc:spChg chg="add del">
          <ac:chgData name="Zack Cunningham (Student)" userId="be75b330-933a-4874-bfa0-d3338ea18011" providerId="ADAL" clId="{45078C52-4784-BF47-AC3B-B2896061F5EB}" dt="2022-10-14T09:48:21.390" v="133" actId="26606"/>
          <ac:spMkLst>
            <pc:docMk/>
            <pc:sldMk cId="4228695132" sldId="260"/>
            <ac:spMk id="99" creationId="{A5271697-90F1-4A23-8EF2-0179F2EAFACB}"/>
          </ac:spMkLst>
        </pc:spChg>
        <pc:spChg chg="add del">
          <ac:chgData name="Zack Cunningham (Student)" userId="be75b330-933a-4874-bfa0-d3338ea18011" providerId="ADAL" clId="{45078C52-4784-BF47-AC3B-B2896061F5EB}" dt="2022-10-14T09:48:21.390" v="133" actId="26606"/>
          <ac:spMkLst>
            <pc:docMk/>
            <pc:sldMk cId="4228695132" sldId="260"/>
            <ac:spMk id="101" creationId="{D9F5512A-48E1-4C07-B75E-3CCC517B6804}"/>
          </ac:spMkLst>
        </pc:spChg>
        <pc:spChg chg="add del">
          <ac:chgData name="Zack Cunningham (Student)" userId="be75b330-933a-4874-bfa0-d3338ea18011" providerId="ADAL" clId="{45078C52-4784-BF47-AC3B-B2896061F5EB}" dt="2022-10-14T09:48:23.407" v="135" actId="26606"/>
          <ac:spMkLst>
            <pc:docMk/>
            <pc:sldMk cId="4228695132" sldId="260"/>
            <ac:spMk id="103" creationId="{A81E7530-396C-45F0-92F4-A885648D1631}"/>
          </ac:spMkLst>
        </pc:spChg>
        <pc:spChg chg="add del">
          <ac:chgData name="Zack Cunningham (Student)" userId="be75b330-933a-4874-bfa0-d3338ea18011" providerId="ADAL" clId="{45078C52-4784-BF47-AC3B-B2896061F5EB}" dt="2022-10-14T09:48:23.407" v="135" actId="26606"/>
          <ac:spMkLst>
            <pc:docMk/>
            <pc:sldMk cId="4228695132" sldId="260"/>
            <ac:spMk id="104" creationId="{7316481C-0A49-4796-812B-0D64F063B720}"/>
          </ac:spMkLst>
        </pc:spChg>
        <pc:spChg chg="add del">
          <ac:chgData name="Zack Cunningham (Student)" userId="be75b330-933a-4874-bfa0-d3338ea18011" providerId="ADAL" clId="{45078C52-4784-BF47-AC3B-B2896061F5EB}" dt="2022-10-14T09:48:23.407" v="135" actId="26606"/>
          <ac:spMkLst>
            <pc:docMk/>
            <pc:sldMk cId="4228695132" sldId="260"/>
            <ac:spMk id="105" creationId="{A5271697-90F1-4A23-8EF2-0179F2EAFACB}"/>
          </ac:spMkLst>
        </pc:spChg>
        <pc:spChg chg="add del">
          <ac:chgData name="Zack Cunningham (Student)" userId="be75b330-933a-4874-bfa0-d3338ea18011" providerId="ADAL" clId="{45078C52-4784-BF47-AC3B-B2896061F5EB}" dt="2022-10-14T09:48:23.407" v="135" actId="26606"/>
          <ac:spMkLst>
            <pc:docMk/>
            <pc:sldMk cId="4228695132" sldId="260"/>
            <ac:spMk id="126" creationId="{D9F5512A-48E1-4C07-B75E-3CCC517B6804}"/>
          </ac:spMkLst>
        </pc:spChg>
        <pc:spChg chg="add del">
          <ac:chgData name="Zack Cunningham (Student)" userId="be75b330-933a-4874-bfa0-d3338ea18011" providerId="ADAL" clId="{45078C52-4784-BF47-AC3B-B2896061F5EB}" dt="2022-10-14T09:48:23.407" v="135" actId="26606"/>
          <ac:spMkLst>
            <pc:docMk/>
            <pc:sldMk cId="4228695132" sldId="260"/>
            <ac:spMk id="127" creationId="{EB5E1714-1D0F-B333-B61D-7544A2785622}"/>
          </ac:spMkLst>
        </pc:spChg>
        <pc:spChg chg="add del">
          <ac:chgData name="Zack Cunningham (Student)" userId="be75b330-933a-4874-bfa0-d3338ea18011" providerId="ADAL" clId="{45078C52-4784-BF47-AC3B-B2896061F5EB}" dt="2022-10-14T09:48:25.819" v="137" actId="26606"/>
          <ac:spMkLst>
            <pc:docMk/>
            <pc:sldMk cId="4228695132" sldId="260"/>
            <ac:spMk id="129" creationId="{475A45CE-7164-4413-9B69-6C911D3E6E69}"/>
          </ac:spMkLst>
        </pc:spChg>
        <pc:spChg chg="add del">
          <ac:chgData name="Zack Cunningham (Student)" userId="be75b330-933a-4874-bfa0-d3338ea18011" providerId="ADAL" clId="{45078C52-4784-BF47-AC3B-B2896061F5EB}" dt="2022-10-14T09:48:25.819" v="137" actId="26606"/>
          <ac:spMkLst>
            <pc:docMk/>
            <pc:sldMk cId="4228695132" sldId="260"/>
            <ac:spMk id="130" creationId="{7316481C-0A49-4796-812B-0D64F063B720}"/>
          </ac:spMkLst>
        </pc:spChg>
        <pc:spChg chg="add del">
          <ac:chgData name="Zack Cunningham (Student)" userId="be75b330-933a-4874-bfa0-d3338ea18011" providerId="ADAL" clId="{45078C52-4784-BF47-AC3B-B2896061F5EB}" dt="2022-10-14T09:48:25.819" v="137" actId="26606"/>
          <ac:spMkLst>
            <pc:docMk/>
            <pc:sldMk cId="4228695132" sldId="260"/>
            <ac:spMk id="131" creationId="{A5271697-90F1-4A23-8EF2-0179F2EAFACB}"/>
          </ac:spMkLst>
        </pc:spChg>
        <pc:spChg chg="add del">
          <ac:chgData name="Zack Cunningham (Student)" userId="be75b330-933a-4874-bfa0-d3338ea18011" providerId="ADAL" clId="{45078C52-4784-BF47-AC3B-B2896061F5EB}" dt="2022-10-14T09:48:25.819" v="137" actId="26606"/>
          <ac:spMkLst>
            <pc:docMk/>
            <pc:sldMk cId="4228695132" sldId="260"/>
            <ac:spMk id="134" creationId="{D9F5512A-48E1-4C07-B75E-3CCC517B6804}"/>
          </ac:spMkLst>
        </pc:spChg>
        <pc:spChg chg="add del">
          <ac:chgData name="Zack Cunningham (Student)" userId="be75b330-933a-4874-bfa0-d3338ea18011" providerId="ADAL" clId="{45078C52-4784-BF47-AC3B-B2896061F5EB}" dt="2022-10-14T09:48:25.819" v="137" actId="26606"/>
          <ac:spMkLst>
            <pc:docMk/>
            <pc:sldMk cId="4228695132" sldId="260"/>
            <ac:spMk id="135" creationId="{1A8B02B5-6891-BF08-04A6-0AC486AC756E}"/>
          </ac:spMkLst>
        </pc:spChg>
        <pc:spChg chg="add del">
          <ac:chgData name="Zack Cunningham (Student)" userId="be75b330-933a-4874-bfa0-d3338ea18011" providerId="ADAL" clId="{45078C52-4784-BF47-AC3B-B2896061F5EB}" dt="2022-10-14T09:48:27.235" v="139" actId="26606"/>
          <ac:spMkLst>
            <pc:docMk/>
            <pc:sldMk cId="4228695132" sldId="260"/>
            <ac:spMk id="137" creationId="{359A3DB9-EE7D-4798-881E-074BF03110AB}"/>
          </ac:spMkLst>
        </pc:spChg>
        <pc:spChg chg="add del">
          <ac:chgData name="Zack Cunningham (Student)" userId="be75b330-933a-4874-bfa0-d3338ea18011" providerId="ADAL" clId="{45078C52-4784-BF47-AC3B-B2896061F5EB}" dt="2022-10-14T09:48:27.235" v="139" actId="26606"/>
          <ac:spMkLst>
            <pc:docMk/>
            <pc:sldMk cId="4228695132" sldId="260"/>
            <ac:spMk id="138" creationId="{90353A7B-B248-4CE7-83DC-BBAAC9B401FB}"/>
          </ac:spMkLst>
        </pc:spChg>
        <pc:spChg chg="add del">
          <ac:chgData name="Zack Cunningham (Student)" userId="be75b330-933a-4874-bfa0-d3338ea18011" providerId="ADAL" clId="{45078C52-4784-BF47-AC3B-B2896061F5EB}" dt="2022-10-14T09:48:27.235" v="139" actId="26606"/>
          <ac:spMkLst>
            <pc:docMk/>
            <pc:sldMk cId="4228695132" sldId="260"/>
            <ac:spMk id="154" creationId="{C1F12EE2-E42B-4EC0-82D3-A65F7CCD8F27}"/>
          </ac:spMkLst>
        </pc:spChg>
        <pc:spChg chg="add del">
          <ac:chgData name="Zack Cunningham (Student)" userId="be75b330-933a-4874-bfa0-d3338ea18011" providerId="ADAL" clId="{45078C52-4784-BF47-AC3B-B2896061F5EB}" dt="2022-10-14T09:48:27.235" v="139" actId="26606"/>
          <ac:spMkLst>
            <pc:docMk/>
            <pc:sldMk cId="4228695132" sldId="260"/>
            <ac:spMk id="155" creationId="{537813FD-C543-C86D-91B4-B9CA1F6DE43D}"/>
          </ac:spMkLst>
        </pc:spChg>
        <pc:spChg chg="add del">
          <ac:chgData name="Zack Cunningham (Student)" userId="be75b330-933a-4874-bfa0-d3338ea18011" providerId="ADAL" clId="{45078C52-4784-BF47-AC3B-B2896061F5EB}" dt="2022-10-14T09:48:27.235" v="139" actId="26606"/>
          <ac:spMkLst>
            <pc:docMk/>
            <pc:sldMk cId="4228695132" sldId="260"/>
            <ac:spMk id="156" creationId="{E3E51905-F374-4E1A-97CF-B741584B74D5}"/>
          </ac:spMkLst>
        </pc:spChg>
        <pc:spChg chg="add del">
          <ac:chgData name="Zack Cunningham (Student)" userId="be75b330-933a-4874-bfa0-d3338ea18011" providerId="ADAL" clId="{45078C52-4784-BF47-AC3B-B2896061F5EB}" dt="2022-10-14T09:48:35.538" v="141" actId="26606"/>
          <ac:spMkLst>
            <pc:docMk/>
            <pc:sldMk cId="4228695132" sldId="260"/>
            <ac:spMk id="158" creationId="{37C89E4B-3C9F-44B9-8B86-D9E3D112D8EC}"/>
          </ac:spMkLst>
        </pc:spChg>
        <pc:spChg chg="add del">
          <ac:chgData name="Zack Cunningham (Student)" userId="be75b330-933a-4874-bfa0-d3338ea18011" providerId="ADAL" clId="{45078C52-4784-BF47-AC3B-B2896061F5EB}" dt="2022-10-14T09:48:37.309" v="143" actId="26606"/>
          <ac:spMkLst>
            <pc:docMk/>
            <pc:sldMk cId="4228695132" sldId="260"/>
            <ac:spMk id="162" creationId="{657F69E0-C4B0-4BEC-A689-4F8D877F05D4}"/>
          </ac:spMkLst>
        </pc:spChg>
        <pc:spChg chg="add del">
          <ac:chgData name="Zack Cunningham (Student)" userId="be75b330-933a-4874-bfa0-d3338ea18011" providerId="ADAL" clId="{45078C52-4784-BF47-AC3B-B2896061F5EB}" dt="2022-10-14T09:48:37.309" v="143" actId="26606"/>
          <ac:spMkLst>
            <pc:docMk/>
            <pc:sldMk cId="4228695132" sldId="260"/>
            <ac:spMk id="163" creationId="{9F6380B4-6A1C-481E-8408-B4E6C75B9B81}"/>
          </ac:spMkLst>
        </pc:spChg>
        <pc:spChg chg="add">
          <ac:chgData name="Zack Cunningham (Student)" userId="be75b330-933a-4874-bfa0-d3338ea18011" providerId="ADAL" clId="{45078C52-4784-BF47-AC3B-B2896061F5EB}" dt="2022-10-14T09:48:37.332" v="144" actId="26606"/>
          <ac:spMkLst>
            <pc:docMk/>
            <pc:sldMk cId="4228695132" sldId="260"/>
            <ac:spMk id="165" creationId="{359A3DB9-EE7D-4798-881E-074BF03110AB}"/>
          </ac:spMkLst>
        </pc:spChg>
        <pc:spChg chg="add">
          <ac:chgData name="Zack Cunningham (Student)" userId="be75b330-933a-4874-bfa0-d3338ea18011" providerId="ADAL" clId="{45078C52-4784-BF47-AC3B-B2896061F5EB}" dt="2022-10-14T09:48:37.332" v="144" actId="26606"/>
          <ac:spMkLst>
            <pc:docMk/>
            <pc:sldMk cId="4228695132" sldId="260"/>
            <ac:spMk id="166" creationId="{90353A7B-B248-4CE7-83DC-BBAAC9B401FB}"/>
          </ac:spMkLst>
        </pc:spChg>
        <pc:spChg chg="add mod">
          <ac:chgData name="Zack Cunningham (Student)" userId="be75b330-933a-4874-bfa0-d3338ea18011" providerId="ADAL" clId="{45078C52-4784-BF47-AC3B-B2896061F5EB}" dt="2022-10-14T09:58:10.995" v="729" actId="20577"/>
          <ac:spMkLst>
            <pc:docMk/>
            <pc:sldMk cId="4228695132" sldId="260"/>
            <ac:spMk id="169" creationId="{537813FD-C543-C86D-91B4-B9CA1F6DE43D}"/>
          </ac:spMkLst>
        </pc:spChg>
        <pc:grpChg chg="add del">
          <ac:chgData name="Zack Cunningham (Student)" userId="be75b330-933a-4874-bfa0-d3338ea18011" providerId="ADAL" clId="{45078C52-4784-BF47-AC3B-B2896061F5EB}" dt="2022-10-14T09:48:13.838" v="125" actId="26606"/>
          <ac:grpSpMkLst>
            <pc:docMk/>
            <pc:sldMk cId="4228695132" sldId="260"/>
            <ac:grpSpMk id="16" creationId="{5E0EAE70-C355-42D1-BF00-CA8A17A742A8}"/>
          </ac:grpSpMkLst>
        </pc:grpChg>
        <pc:grpChg chg="add del">
          <ac:chgData name="Zack Cunningham (Student)" userId="be75b330-933a-4874-bfa0-d3338ea18011" providerId="ADAL" clId="{45078C52-4784-BF47-AC3B-B2896061F5EB}" dt="2022-10-14T09:48:25.819" v="137" actId="26606"/>
          <ac:grpSpMkLst>
            <pc:docMk/>
            <pc:sldMk cId="4228695132" sldId="260"/>
            <ac:grpSpMk id="18" creationId="{657A9F6A-BC1D-4C9E-9BE3-C7497A2AA933}"/>
          </ac:grpSpMkLst>
        </pc:grpChg>
        <pc:grpChg chg="add del">
          <ac:chgData name="Zack Cunningham (Student)" userId="be75b330-933a-4874-bfa0-d3338ea18011" providerId="ADAL" clId="{45078C52-4784-BF47-AC3B-B2896061F5EB}" dt="2022-10-14T09:48:15.166" v="127" actId="26606"/>
          <ac:grpSpMkLst>
            <pc:docMk/>
            <pc:sldMk cId="4228695132" sldId="260"/>
            <ac:grpSpMk id="44" creationId="{81DE8B58-F373-409E-A253-4380A66091D4}"/>
          </ac:grpSpMkLst>
        </pc:grpChg>
        <pc:grpChg chg="add del">
          <ac:chgData name="Zack Cunningham (Student)" userId="be75b330-933a-4874-bfa0-d3338ea18011" providerId="ADAL" clId="{45078C52-4784-BF47-AC3B-B2896061F5EB}" dt="2022-10-14T09:48:16.046" v="129" actId="26606"/>
          <ac:grpSpMkLst>
            <pc:docMk/>
            <pc:sldMk cId="4228695132" sldId="260"/>
            <ac:grpSpMk id="68" creationId="{5E0EAE70-C355-42D1-BF00-CA8A17A742A8}"/>
          </ac:grpSpMkLst>
        </pc:grpChg>
        <pc:grpChg chg="add del">
          <ac:chgData name="Zack Cunningham (Student)" userId="be75b330-933a-4874-bfa0-d3338ea18011" providerId="ADAL" clId="{45078C52-4784-BF47-AC3B-B2896061F5EB}" dt="2022-10-14T09:48:18.924" v="131" actId="26606"/>
          <ac:grpSpMkLst>
            <pc:docMk/>
            <pc:sldMk cId="4228695132" sldId="260"/>
            <ac:grpSpMk id="73" creationId="{D9912494-7BC7-402C-9245-C3098A8FC1F8}"/>
          </ac:grpSpMkLst>
        </pc:grpChg>
        <pc:grpChg chg="add del">
          <ac:chgData name="Zack Cunningham (Student)" userId="be75b330-933a-4874-bfa0-d3338ea18011" providerId="ADAL" clId="{45078C52-4784-BF47-AC3B-B2896061F5EB}" dt="2022-10-14T09:48:21.390" v="133" actId="26606"/>
          <ac:grpSpMkLst>
            <pc:docMk/>
            <pc:sldMk cId="4228695132" sldId="260"/>
            <ac:grpSpMk id="100" creationId="{5E0EAE70-C355-42D1-BF00-CA8A17A742A8}"/>
          </ac:grpSpMkLst>
        </pc:grpChg>
        <pc:grpChg chg="add del">
          <ac:chgData name="Zack Cunningham (Student)" userId="be75b330-933a-4874-bfa0-d3338ea18011" providerId="ADAL" clId="{45078C52-4784-BF47-AC3B-B2896061F5EB}" dt="2022-10-14T09:48:23.407" v="135" actId="26606"/>
          <ac:grpSpMkLst>
            <pc:docMk/>
            <pc:sldMk cId="4228695132" sldId="260"/>
            <ac:grpSpMk id="106" creationId="{81DE8B58-F373-409E-A253-4380A66091D4}"/>
          </ac:grpSpMkLst>
        </pc:grpChg>
        <pc:grpChg chg="add del">
          <ac:chgData name="Zack Cunningham (Student)" userId="be75b330-933a-4874-bfa0-d3338ea18011" providerId="ADAL" clId="{45078C52-4784-BF47-AC3B-B2896061F5EB}" dt="2022-10-14T09:48:27.235" v="139" actId="26606"/>
          <ac:grpSpMkLst>
            <pc:docMk/>
            <pc:sldMk cId="4228695132" sldId="260"/>
            <ac:grpSpMk id="139" creationId="{DC966D94-1B7E-4ACD-9EB6-7214DDFD6B8B}"/>
          </ac:grpSpMkLst>
        </pc:grpChg>
        <pc:grpChg chg="add">
          <ac:chgData name="Zack Cunningham (Student)" userId="be75b330-933a-4874-bfa0-d3338ea18011" providerId="ADAL" clId="{45078C52-4784-BF47-AC3B-B2896061F5EB}" dt="2022-10-14T09:48:37.332" v="144" actId="26606"/>
          <ac:grpSpMkLst>
            <pc:docMk/>
            <pc:sldMk cId="4228695132" sldId="260"/>
            <ac:grpSpMk id="167" creationId="{DC966D94-1B7E-4ACD-9EB6-7214DDFD6B8B}"/>
          </ac:grpSpMkLst>
        </pc:grpChg>
        <pc:picChg chg="add mod">
          <ac:chgData name="Zack Cunningham (Student)" userId="be75b330-933a-4874-bfa0-d3338ea18011" providerId="ADAL" clId="{45078C52-4784-BF47-AC3B-B2896061F5EB}" dt="2022-10-14T09:54:28.636" v="727" actId="1076"/>
          <ac:picMkLst>
            <pc:docMk/>
            <pc:sldMk cId="4228695132" sldId="260"/>
            <ac:picMk id="5" creationId="{9E6F9251-A25E-E6D6-9F0C-AE8D9861BCAD}"/>
          </ac:picMkLst>
        </pc:picChg>
        <pc:cxnChg chg="add del">
          <ac:chgData name="Zack Cunningham (Student)" userId="be75b330-933a-4874-bfa0-d3338ea18011" providerId="ADAL" clId="{45078C52-4784-BF47-AC3B-B2896061F5EB}" dt="2022-10-14T09:48:35.538" v="141" actId="26606"/>
          <ac:cxnSpMkLst>
            <pc:docMk/>
            <pc:sldMk cId="4228695132" sldId="260"/>
            <ac:cxnSpMk id="159" creationId="{AA2EAA10-076F-46BD-8F0F-B9A2FB77A85C}"/>
          </ac:cxnSpMkLst>
        </pc:cxnChg>
        <pc:cxnChg chg="add del">
          <ac:chgData name="Zack Cunningham (Student)" userId="be75b330-933a-4874-bfa0-d3338ea18011" providerId="ADAL" clId="{45078C52-4784-BF47-AC3B-B2896061F5EB}" dt="2022-10-14T09:48:35.538" v="141" actId="26606"/>
          <ac:cxnSpMkLst>
            <pc:docMk/>
            <pc:sldMk cId="4228695132" sldId="260"/>
            <ac:cxnSpMk id="160" creationId="{D891E407-403B-4764-86C9-33A56D3BCAA3}"/>
          </ac:cxnSpMkLst>
        </pc:cxnChg>
      </pc:sldChg>
    </pc:docChg>
  </pc:docChgLst>
  <pc:docChgLst>
    <pc:chgData name="Zack Cunningham (Student)" userId="be75b330-933a-4874-bfa0-d3338ea18011" providerId="ADAL" clId="{9AE9500D-E4F3-034B-8128-0AAF3CB4E204}"/>
    <pc:docChg chg="undo custSel addSld delSld modSld modMainMaster">
      <pc:chgData name="Zack Cunningham (Student)" userId="be75b330-933a-4874-bfa0-d3338ea18011" providerId="ADAL" clId="{9AE9500D-E4F3-034B-8128-0AAF3CB4E204}" dt="2022-10-14T13:35:23.239" v="433" actId="1076"/>
      <pc:docMkLst>
        <pc:docMk/>
      </pc:docMkLst>
      <pc:sldChg chg="addSp delSp modSp mod setBg">
        <pc:chgData name="Zack Cunningham (Student)" userId="be75b330-933a-4874-bfa0-d3338ea18011" providerId="ADAL" clId="{9AE9500D-E4F3-034B-8128-0AAF3CB4E204}" dt="2022-10-14T13:35:23.239" v="433" actId="1076"/>
        <pc:sldMkLst>
          <pc:docMk/>
          <pc:sldMk cId="1931021719" sldId="256"/>
        </pc:sldMkLst>
        <pc:spChg chg="mod">
          <ac:chgData name="Zack Cunningham (Student)" userId="be75b330-933a-4874-bfa0-d3338ea18011" providerId="ADAL" clId="{9AE9500D-E4F3-034B-8128-0AAF3CB4E204}" dt="2022-10-14T13:34:18.930" v="398" actId="20577"/>
          <ac:spMkLst>
            <pc:docMk/>
            <pc:sldMk cId="1931021719" sldId="256"/>
            <ac:spMk id="2" creationId="{D8E33649-6932-75F0-882B-51237238A6B5}"/>
          </ac:spMkLst>
        </pc:spChg>
        <pc:spChg chg="mod">
          <ac:chgData name="Zack Cunningham (Student)" userId="be75b330-933a-4874-bfa0-d3338ea18011" providerId="ADAL" clId="{9AE9500D-E4F3-034B-8128-0AAF3CB4E204}" dt="2022-10-14T13:35:23.239" v="433" actId="1076"/>
          <ac:spMkLst>
            <pc:docMk/>
            <pc:sldMk cId="1931021719" sldId="256"/>
            <ac:spMk id="3" creationId="{D5A2548D-15C6-E149-C1C4-23B47E82F4C1}"/>
          </ac:spMkLst>
        </pc:spChg>
        <pc:spChg chg="add del mod">
          <ac:chgData name="Zack Cunningham (Student)" userId="be75b330-933a-4874-bfa0-d3338ea18011" providerId="ADAL" clId="{9AE9500D-E4F3-034B-8128-0AAF3CB4E204}" dt="2022-10-14T13:34:35.582" v="422"/>
          <ac:spMkLst>
            <pc:docMk/>
            <pc:sldMk cId="1931021719" sldId="256"/>
            <ac:spMk id="4" creationId="{F59D4F7C-4C13-12F9-7651-FFA3C2E53A5A}"/>
          </ac:spMkLst>
        </pc:spChg>
      </pc:sldChg>
      <pc:sldChg chg="addSp delSp modSp mod setBg delDesignElem">
        <pc:chgData name="Zack Cunningham (Student)" userId="be75b330-933a-4874-bfa0-d3338ea18011" providerId="ADAL" clId="{9AE9500D-E4F3-034B-8128-0AAF3CB4E204}" dt="2022-10-14T13:05:46.815" v="344" actId="14861"/>
        <pc:sldMkLst>
          <pc:docMk/>
          <pc:sldMk cId="1515900023" sldId="257"/>
        </pc:sldMkLst>
        <pc:spChg chg="mod">
          <ac:chgData name="Zack Cunningham (Student)" userId="be75b330-933a-4874-bfa0-d3338ea18011" providerId="ADAL" clId="{9AE9500D-E4F3-034B-8128-0AAF3CB4E204}" dt="2022-10-14T12:53:08.545" v="32"/>
          <ac:spMkLst>
            <pc:docMk/>
            <pc:sldMk cId="1515900023" sldId="257"/>
            <ac:spMk id="2" creationId="{0F87893C-05AE-2539-848B-21881269C24C}"/>
          </ac:spMkLst>
        </pc:spChg>
        <pc:spChg chg="mod">
          <ac:chgData name="Zack Cunningham (Student)" userId="be75b330-933a-4874-bfa0-d3338ea18011" providerId="ADAL" clId="{9AE9500D-E4F3-034B-8128-0AAF3CB4E204}" dt="2022-10-14T12:53:08.545" v="32"/>
          <ac:spMkLst>
            <pc:docMk/>
            <pc:sldMk cId="1515900023" sldId="257"/>
            <ac:spMk id="3" creationId="{AE96F773-E027-9AB0-45BF-4F7EDB52388C}"/>
          </ac:spMkLst>
        </pc:spChg>
        <pc:spChg chg="add del mod">
          <ac:chgData name="Zack Cunningham (Student)" userId="be75b330-933a-4874-bfa0-d3338ea18011" providerId="ADAL" clId="{9AE9500D-E4F3-034B-8128-0AAF3CB4E204}" dt="2022-10-14T12:53:08.545" v="32"/>
          <ac:spMkLst>
            <pc:docMk/>
            <pc:sldMk cId="1515900023" sldId="257"/>
            <ac:spMk id="12" creationId="{99F1FFA9-D672-408C-9220-ADEEC6ABDD09}"/>
          </ac:spMkLst>
        </pc:spChg>
        <pc:picChg chg="mod">
          <ac:chgData name="Zack Cunningham (Student)" userId="be75b330-933a-4874-bfa0-d3338ea18011" providerId="ADAL" clId="{9AE9500D-E4F3-034B-8128-0AAF3CB4E204}" dt="2022-10-14T13:05:46.815" v="344" actId="14861"/>
          <ac:picMkLst>
            <pc:docMk/>
            <pc:sldMk cId="1515900023" sldId="257"/>
            <ac:picMk id="5" creationId="{4E8DF303-5349-CB47-FCDA-F3629577B168}"/>
          </ac:picMkLst>
        </pc:picChg>
        <pc:picChg chg="mod">
          <ac:chgData name="Zack Cunningham (Student)" userId="be75b330-933a-4874-bfa0-d3338ea18011" providerId="ADAL" clId="{9AE9500D-E4F3-034B-8128-0AAF3CB4E204}" dt="2022-10-14T13:05:38.294" v="343" actId="14861"/>
          <ac:picMkLst>
            <pc:docMk/>
            <pc:sldMk cId="1515900023" sldId="257"/>
            <ac:picMk id="7" creationId="{0968561A-9B8E-94D8-8278-0856F9443EB5}"/>
          </ac:picMkLst>
        </pc:picChg>
      </pc:sldChg>
      <pc:sldChg chg="addSp delSp modSp mod delDesignElem">
        <pc:chgData name="Zack Cunningham (Student)" userId="be75b330-933a-4874-bfa0-d3338ea18011" providerId="ADAL" clId="{9AE9500D-E4F3-034B-8128-0AAF3CB4E204}" dt="2022-10-14T13:07:19.370" v="351" actId="14861"/>
        <pc:sldMkLst>
          <pc:docMk/>
          <pc:sldMk cId="4192489509" sldId="258"/>
        </pc:sldMkLst>
        <pc:spChg chg="mod">
          <ac:chgData name="Zack Cunningham (Student)" userId="be75b330-933a-4874-bfa0-d3338ea18011" providerId="ADAL" clId="{9AE9500D-E4F3-034B-8128-0AAF3CB4E204}" dt="2022-10-14T12:53:08.545" v="32"/>
          <ac:spMkLst>
            <pc:docMk/>
            <pc:sldMk cId="4192489509" sldId="258"/>
            <ac:spMk id="2" creationId="{35F37161-DED3-7FA5-C6B5-392D55F59513}"/>
          </ac:spMkLst>
        </pc:spChg>
        <pc:spChg chg="mod">
          <ac:chgData name="Zack Cunningham (Student)" userId="be75b330-933a-4874-bfa0-d3338ea18011" providerId="ADAL" clId="{9AE9500D-E4F3-034B-8128-0AAF3CB4E204}" dt="2022-10-14T12:53:08.545" v="32"/>
          <ac:spMkLst>
            <pc:docMk/>
            <pc:sldMk cId="4192489509" sldId="258"/>
            <ac:spMk id="3" creationId="{CA5613C1-01C2-4E0B-D833-B57727D37B1F}"/>
          </ac:spMkLst>
        </pc:spChg>
        <pc:spChg chg="add del mod">
          <ac:chgData name="Zack Cunningham (Student)" userId="be75b330-933a-4874-bfa0-d3338ea18011" providerId="ADAL" clId="{9AE9500D-E4F3-034B-8128-0AAF3CB4E204}" dt="2022-10-14T12:53:08.545" v="32"/>
          <ac:spMkLst>
            <pc:docMk/>
            <pc:sldMk cId="4192489509" sldId="258"/>
            <ac:spMk id="19" creationId="{A5271697-90F1-4A23-8EF2-0179F2EAFACB}"/>
          </ac:spMkLst>
        </pc:spChg>
        <pc:spChg chg="add del mod">
          <ac:chgData name="Zack Cunningham (Student)" userId="be75b330-933a-4874-bfa0-d3338ea18011" providerId="ADAL" clId="{9AE9500D-E4F3-034B-8128-0AAF3CB4E204}" dt="2022-10-14T12:53:08.545" v="32"/>
          <ac:spMkLst>
            <pc:docMk/>
            <pc:sldMk cId="4192489509" sldId="258"/>
            <ac:spMk id="20" creationId="{A81E7530-396C-45F0-92F4-A885648D1631}"/>
          </ac:spMkLst>
        </pc:spChg>
        <pc:spChg chg="mod">
          <ac:chgData name="Zack Cunningham (Student)" userId="be75b330-933a-4874-bfa0-d3338ea18011" providerId="ADAL" clId="{9AE9500D-E4F3-034B-8128-0AAF3CB4E204}" dt="2022-10-14T12:53:08.545" v="32"/>
          <ac:spMkLst>
            <pc:docMk/>
            <pc:sldMk cId="4192489509" sldId="258"/>
            <ac:spMk id="22" creationId="{F5ACE265-D22D-48CC-99DE-EB81AE9229E2}"/>
          </ac:spMkLst>
        </pc:spChg>
        <pc:spChg chg="mod">
          <ac:chgData name="Zack Cunningham (Student)" userId="be75b330-933a-4874-bfa0-d3338ea18011" providerId="ADAL" clId="{9AE9500D-E4F3-034B-8128-0AAF3CB4E204}" dt="2022-10-14T12:53:08.545" v="32"/>
          <ac:spMkLst>
            <pc:docMk/>
            <pc:sldMk cId="4192489509" sldId="258"/>
            <ac:spMk id="23" creationId="{6FE80EEA-F4ED-4436-8861-0BEAAEFE761D}"/>
          </ac:spMkLst>
        </pc:spChg>
        <pc:spChg chg="mod">
          <ac:chgData name="Zack Cunningham (Student)" userId="be75b330-933a-4874-bfa0-d3338ea18011" providerId="ADAL" clId="{9AE9500D-E4F3-034B-8128-0AAF3CB4E204}" dt="2022-10-14T12:53:08.545" v="32"/>
          <ac:spMkLst>
            <pc:docMk/>
            <pc:sldMk cId="4192489509" sldId="258"/>
            <ac:spMk id="24" creationId="{C3642BC8-86E8-47D0-8846-3E4D49E4B46B}"/>
          </ac:spMkLst>
        </pc:spChg>
        <pc:spChg chg="mod">
          <ac:chgData name="Zack Cunningham (Student)" userId="be75b330-933a-4874-bfa0-d3338ea18011" providerId="ADAL" clId="{9AE9500D-E4F3-034B-8128-0AAF3CB4E204}" dt="2022-10-14T12:53:08.545" v="32"/>
          <ac:spMkLst>
            <pc:docMk/>
            <pc:sldMk cId="4192489509" sldId="258"/>
            <ac:spMk id="25" creationId="{82D35214-3634-4180-BF0E-45B6145161C0}"/>
          </ac:spMkLst>
        </pc:spChg>
        <pc:spChg chg="mod">
          <ac:chgData name="Zack Cunningham (Student)" userId="be75b330-933a-4874-bfa0-d3338ea18011" providerId="ADAL" clId="{9AE9500D-E4F3-034B-8128-0AAF3CB4E204}" dt="2022-10-14T12:53:08.545" v="32"/>
          <ac:spMkLst>
            <pc:docMk/>
            <pc:sldMk cId="4192489509" sldId="258"/>
            <ac:spMk id="26" creationId="{15BE89E6-3D1C-42B5-A950-E72889F8BB67}"/>
          </ac:spMkLst>
        </pc:spChg>
        <pc:spChg chg="mod">
          <ac:chgData name="Zack Cunningham (Student)" userId="be75b330-933a-4874-bfa0-d3338ea18011" providerId="ADAL" clId="{9AE9500D-E4F3-034B-8128-0AAF3CB4E204}" dt="2022-10-14T12:53:08.545" v="32"/>
          <ac:spMkLst>
            <pc:docMk/>
            <pc:sldMk cId="4192489509" sldId="258"/>
            <ac:spMk id="27" creationId="{473771CC-5097-4E08-9606-24B0BC9A0D1F}"/>
          </ac:spMkLst>
        </pc:spChg>
        <pc:spChg chg="mod">
          <ac:chgData name="Zack Cunningham (Student)" userId="be75b330-933a-4874-bfa0-d3338ea18011" providerId="ADAL" clId="{9AE9500D-E4F3-034B-8128-0AAF3CB4E204}" dt="2022-10-14T12:53:08.545" v="32"/>
          <ac:spMkLst>
            <pc:docMk/>
            <pc:sldMk cId="4192489509" sldId="258"/>
            <ac:spMk id="28" creationId="{BE872634-00DA-47BD-880D-5C05FFADCC2D}"/>
          </ac:spMkLst>
        </pc:spChg>
        <pc:spChg chg="mod">
          <ac:chgData name="Zack Cunningham (Student)" userId="be75b330-933a-4874-bfa0-d3338ea18011" providerId="ADAL" clId="{9AE9500D-E4F3-034B-8128-0AAF3CB4E204}" dt="2022-10-14T12:53:08.545" v="32"/>
          <ac:spMkLst>
            <pc:docMk/>
            <pc:sldMk cId="4192489509" sldId="258"/>
            <ac:spMk id="29" creationId="{4F151F5C-DE9B-460E-BC51-471F4A8A5A26}"/>
          </ac:spMkLst>
        </pc:spChg>
        <pc:spChg chg="mod">
          <ac:chgData name="Zack Cunningham (Student)" userId="be75b330-933a-4874-bfa0-d3338ea18011" providerId="ADAL" clId="{9AE9500D-E4F3-034B-8128-0AAF3CB4E204}" dt="2022-10-14T12:53:08.545" v="32"/>
          <ac:spMkLst>
            <pc:docMk/>
            <pc:sldMk cId="4192489509" sldId="258"/>
            <ac:spMk id="30" creationId="{34557B8A-4D2F-4D0D-B746-59EA85318C46}"/>
          </ac:spMkLst>
        </pc:spChg>
        <pc:spChg chg="mod">
          <ac:chgData name="Zack Cunningham (Student)" userId="be75b330-933a-4874-bfa0-d3338ea18011" providerId="ADAL" clId="{9AE9500D-E4F3-034B-8128-0AAF3CB4E204}" dt="2022-10-14T12:53:08.545" v="32"/>
          <ac:spMkLst>
            <pc:docMk/>
            <pc:sldMk cId="4192489509" sldId="258"/>
            <ac:spMk id="31" creationId="{C764CD8E-E409-4E9B-8E87-746DDE36DA23}"/>
          </ac:spMkLst>
        </pc:spChg>
        <pc:spChg chg="mod">
          <ac:chgData name="Zack Cunningham (Student)" userId="be75b330-933a-4874-bfa0-d3338ea18011" providerId="ADAL" clId="{9AE9500D-E4F3-034B-8128-0AAF3CB4E204}" dt="2022-10-14T12:53:08.545" v="32"/>
          <ac:spMkLst>
            <pc:docMk/>
            <pc:sldMk cId="4192489509" sldId="258"/>
            <ac:spMk id="32" creationId="{8E27A01D-2F01-4286-9453-3FBF6E84856E}"/>
          </ac:spMkLst>
        </pc:spChg>
        <pc:spChg chg="mod">
          <ac:chgData name="Zack Cunningham (Student)" userId="be75b330-933a-4874-bfa0-d3338ea18011" providerId="ADAL" clId="{9AE9500D-E4F3-034B-8128-0AAF3CB4E204}" dt="2022-10-14T12:53:08.545" v="32"/>
          <ac:spMkLst>
            <pc:docMk/>
            <pc:sldMk cId="4192489509" sldId="258"/>
            <ac:spMk id="33" creationId="{460487A5-12EB-422E-9588-8FF06FAF7391}"/>
          </ac:spMkLst>
        </pc:spChg>
        <pc:spChg chg="mod">
          <ac:chgData name="Zack Cunningham (Student)" userId="be75b330-933a-4874-bfa0-d3338ea18011" providerId="ADAL" clId="{9AE9500D-E4F3-034B-8128-0AAF3CB4E204}" dt="2022-10-14T12:53:08.545" v="32"/>
          <ac:spMkLst>
            <pc:docMk/>
            <pc:sldMk cId="4192489509" sldId="258"/>
            <ac:spMk id="34" creationId="{7D522D20-C9F7-4B34-9066-4B43ADAABD4B}"/>
          </ac:spMkLst>
        </pc:spChg>
        <pc:spChg chg="mod">
          <ac:chgData name="Zack Cunningham (Student)" userId="be75b330-933a-4874-bfa0-d3338ea18011" providerId="ADAL" clId="{9AE9500D-E4F3-034B-8128-0AAF3CB4E204}" dt="2022-10-14T12:53:08.545" v="32"/>
          <ac:spMkLst>
            <pc:docMk/>
            <pc:sldMk cId="4192489509" sldId="258"/>
            <ac:spMk id="35" creationId="{97B04F2C-295B-447A-8941-0AD4F5551616}"/>
          </ac:spMkLst>
        </pc:spChg>
        <pc:spChg chg="mod">
          <ac:chgData name="Zack Cunningham (Student)" userId="be75b330-933a-4874-bfa0-d3338ea18011" providerId="ADAL" clId="{9AE9500D-E4F3-034B-8128-0AAF3CB4E204}" dt="2022-10-14T12:53:08.545" v="32"/>
          <ac:spMkLst>
            <pc:docMk/>
            <pc:sldMk cId="4192489509" sldId="258"/>
            <ac:spMk id="36" creationId="{17D7FF91-B366-4534-B9B4-5710926EE7C6}"/>
          </ac:spMkLst>
        </pc:spChg>
        <pc:spChg chg="mod">
          <ac:chgData name="Zack Cunningham (Student)" userId="be75b330-933a-4874-bfa0-d3338ea18011" providerId="ADAL" clId="{9AE9500D-E4F3-034B-8128-0AAF3CB4E204}" dt="2022-10-14T12:53:08.545" v="32"/>
          <ac:spMkLst>
            <pc:docMk/>
            <pc:sldMk cId="4192489509" sldId="258"/>
            <ac:spMk id="37" creationId="{B5B8116C-ADD9-4826-9C37-270377E8FF45}"/>
          </ac:spMkLst>
        </pc:spChg>
        <pc:spChg chg="mod">
          <ac:chgData name="Zack Cunningham (Student)" userId="be75b330-933a-4874-bfa0-d3338ea18011" providerId="ADAL" clId="{9AE9500D-E4F3-034B-8128-0AAF3CB4E204}" dt="2022-10-14T12:53:08.545" v="32"/>
          <ac:spMkLst>
            <pc:docMk/>
            <pc:sldMk cId="4192489509" sldId="258"/>
            <ac:spMk id="38" creationId="{22D01D96-8DB8-40BF-83AC-4CA49EC2639D}"/>
          </ac:spMkLst>
        </pc:spChg>
        <pc:spChg chg="mod">
          <ac:chgData name="Zack Cunningham (Student)" userId="be75b330-933a-4874-bfa0-d3338ea18011" providerId="ADAL" clId="{9AE9500D-E4F3-034B-8128-0AAF3CB4E204}" dt="2022-10-14T12:53:08.545" v="32"/>
          <ac:spMkLst>
            <pc:docMk/>
            <pc:sldMk cId="4192489509" sldId="258"/>
            <ac:spMk id="39" creationId="{44B584CD-5E60-4B15-847C-B30D15DA1A42}"/>
          </ac:spMkLst>
        </pc:spChg>
        <pc:spChg chg="mod">
          <ac:chgData name="Zack Cunningham (Student)" userId="be75b330-933a-4874-bfa0-d3338ea18011" providerId="ADAL" clId="{9AE9500D-E4F3-034B-8128-0AAF3CB4E204}" dt="2022-10-14T12:53:08.545" v="32"/>
          <ac:spMkLst>
            <pc:docMk/>
            <pc:sldMk cId="4192489509" sldId="258"/>
            <ac:spMk id="40" creationId="{CF2BB7DC-B968-4F0B-9748-BF0E6E297C28}"/>
          </ac:spMkLst>
        </pc:spChg>
        <pc:spChg chg="mod">
          <ac:chgData name="Zack Cunningham (Student)" userId="be75b330-933a-4874-bfa0-d3338ea18011" providerId="ADAL" clId="{9AE9500D-E4F3-034B-8128-0AAF3CB4E204}" dt="2022-10-14T12:53:08.545" v="32"/>
          <ac:spMkLst>
            <pc:docMk/>
            <pc:sldMk cId="4192489509" sldId="258"/>
            <ac:spMk id="41" creationId="{CF12C159-3F09-4861-9450-ECD5DB31009D}"/>
          </ac:spMkLst>
        </pc:spChg>
        <pc:spChg chg="add del mod">
          <ac:chgData name="Zack Cunningham (Student)" userId="be75b330-933a-4874-bfa0-d3338ea18011" providerId="ADAL" clId="{9AE9500D-E4F3-034B-8128-0AAF3CB4E204}" dt="2022-10-14T12:53:08.545" v="32"/>
          <ac:spMkLst>
            <pc:docMk/>
            <pc:sldMk cId="4192489509" sldId="258"/>
            <ac:spMk id="42" creationId="{7316481C-0A49-4796-812B-0D64F063B720}"/>
          </ac:spMkLst>
        </pc:spChg>
        <pc:spChg chg="add del mod">
          <ac:chgData name="Zack Cunningham (Student)" userId="be75b330-933a-4874-bfa0-d3338ea18011" providerId="ADAL" clId="{9AE9500D-E4F3-034B-8128-0AAF3CB4E204}" dt="2022-10-14T12:53:08.545" v="32"/>
          <ac:spMkLst>
            <pc:docMk/>
            <pc:sldMk cId="4192489509" sldId="258"/>
            <ac:spMk id="43" creationId="{D9F5512A-48E1-4C07-B75E-3CCC517B6804}"/>
          </ac:spMkLst>
        </pc:spChg>
        <pc:grpChg chg="add del mod">
          <ac:chgData name="Zack Cunningham (Student)" userId="be75b330-933a-4874-bfa0-d3338ea18011" providerId="ADAL" clId="{9AE9500D-E4F3-034B-8128-0AAF3CB4E204}" dt="2022-10-14T12:53:08.545" v="32"/>
          <ac:grpSpMkLst>
            <pc:docMk/>
            <pc:sldMk cId="4192489509" sldId="258"/>
            <ac:grpSpMk id="21" creationId="{81DE8B58-F373-409E-A253-4380A66091D4}"/>
          </ac:grpSpMkLst>
        </pc:grpChg>
        <pc:picChg chg="mod">
          <ac:chgData name="Zack Cunningham (Student)" userId="be75b330-933a-4874-bfa0-d3338ea18011" providerId="ADAL" clId="{9AE9500D-E4F3-034B-8128-0AAF3CB4E204}" dt="2022-10-14T13:07:19.370" v="351" actId="14861"/>
          <ac:picMkLst>
            <pc:docMk/>
            <pc:sldMk cId="4192489509" sldId="258"/>
            <ac:picMk id="5" creationId="{31286B4E-EF85-4ACE-6911-BCB3C7A55E7A}"/>
          </ac:picMkLst>
        </pc:picChg>
      </pc:sldChg>
      <pc:sldChg chg="addSp delSp modSp delDesignElem">
        <pc:chgData name="Zack Cunningham (Student)" userId="be75b330-933a-4874-bfa0-d3338ea18011" providerId="ADAL" clId="{9AE9500D-E4F3-034B-8128-0AAF3CB4E204}" dt="2022-10-14T13:10:37.153" v="390"/>
        <pc:sldMkLst>
          <pc:docMk/>
          <pc:sldMk cId="230878669" sldId="259"/>
        </pc:sldMkLst>
        <pc:spChg chg="mod">
          <ac:chgData name="Zack Cunningham (Student)" userId="be75b330-933a-4874-bfa0-d3338ea18011" providerId="ADAL" clId="{9AE9500D-E4F3-034B-8128-0AAF3CB4E204}" dt="2022-10-14T12:53:08.545" v="32"/>
          <ac:spMkLst>
            <pc:docMk/>
            <pc:sldMk cId="230878669" sldId="259"/>
            <ac:spMk id="2" creationId="{9892E269-FCB4-BE57-6CD2-53A7D821E65E}"/>
          </ac:spMkLst>
        </pc:spChg>
        <pc:spChg chg="mod">
          <ac:chgData name="Zack Cunningham (Student)" userId="be75b330-933a-4874-bfa0-d3338ea18011" providerId="ADAL" clId="{9AE9500D-E4F3-034B-8128-0AAF3CB4E204}" dt="2022-10-14T12:53:08.545" v="32"/>
          <ac:spMkLst>
            <pc:docMk/>
            <pc:sldMk cId="230878669" sldId="259"/>
            <ac:spMk id="3" creationId="{F830E45A-D0DB-02C1-EEAE-4237EE9B90A0}"/>
          </ac:spMkLst>
        </pc:spChg>
        <pc:spChg chg="mod">
          <ac:chgData name="Zack Cunningham (Student)" userId="be75b330-933a-4874-bfa0-d3338ea18011" providerId="ADAL" clId="{9AE9500D-E4F3-034B-8128-0AAF3CB4E204}" dt="2022-10-14T12:53:08.545" v="32"/>
          <ac:spMkLst>
            <pc:docMk/>
            <pc:sldMk cId="230878669" sldId="259"/>
            <ac:spMk id="19" creationId="{F5ACE265-D22D-48CC-99DE-EB81AE9229E2}"/>
          </ac:spMkLst>
        </pc:spChg>
        <pc:spChg chg="mod">
          <ac:chgData name="Zack Cunningham (Student)" userId="be75b330-933a-4874-bfa0-d3338ea18011" providerId="ADAL" clId="{9AE9500D-E4F3-034B-8128-0AAF3CB4E204}" dt="2022-10-14T12:53:08.545" v="32"/>
          <ac:spMkLst>
            <pc:docMk/>
            <pc:sldMk cId="230878669" sldId="259"/>
            <ac:spMk id="20" creationId="{6FE80EEA-F4ED-4436-8861-0BEAAEFE761D}"/>
          </ac:spMkLst>
        </pc:spChg>
        <pc:spChg chg="mod">
          <ac:chgData name="Zack Cunningham (Student)" userId="be75b330-933a-4874-bfa0-d3338ea18011" providerId="ADAL" clId="{9AE9500D-E4F3-034B-8128-0AAF3CB4E204}" dt="2022-10-14T12:53:08.545" v="32"/>
          <ac:spMkLst>
            <pc:docMk/>
            <pc:sldMk cId="230878669" sldId="259"/>
            <ac:spMk id="21" creationId="{C3642BC8-86E8-47D0-8846-3E4D49E4B46B}"/>
          </ac:spMkLst>
        </pc:spChg>
        <pc:spChg chg="mod">
          <ac:chgData name="Zack Cunningham (Student)" userId="be75b330-933a-4874-bfa0-d3338ea18011" providerId="ADAL" clId="{9AE9500D-E4F3-034B-8128-0AAF3CB4E204}" dt="2022-10-14T12:53:08.545" v="32"/>
          <ac:spMkLst>
            <pc:docMk/>
            <pc:sldMk cId="230878669" sldId="259"/>
            <ac:spMk id="22" creationId="{82D35214-3634-4180-BF0E-45B6145161C0}"/>
          </ac:spMkLst>
        </pc:spChg>
        <pc:spChg chg="mod">
          <ac:chgData name="Zack Cunningham (Student)" userId="be75b330-933a-4874-bfa0-d3338ea18011" providerId="ADAL" clId="{9AE9500D-E4F3-034B-8128-0AAF3CB4E204}" dt="2022-10-14T12:53:08.545" v="32"/>
          <ac:spMkLst>
            <pc:docMk/>
            <pc:sldMk cId="230878669" sldId="259"/>
            <ac:spMk id="23" creationId="{15BE89E6-3D1C-42B5-A950-E72889F8BB67}"/>
          </ac:spMkLst>
        </pc:spChg>
        <pc:spChg chg="mod">
          <ac:chgData name="Zack Cunningham (Student)" userId="be75b330-933a-4874-bfa0-d3338ea18011" providerId="ADAL" clId="{9AE9500D-E4F3-034B-8128-0AAF3CB4E204}" dt="2022-10-14T12:53:08.545" v="32"/>
          <ac:spMkLst>
            <pc:docMk/>
            <pc:sldMk cId="230878669" sldId="259"/>
            <ac:spMk id="24" creationId="{473771CC-5097-4E08-9606-24B0BC9A0D1F}"/>
          </ac:spMkLst>
        </pc:spChg>
        <pc:spChg chg="mod">
          <ac:chgData name="Zack Cunningham (Student)" userId="be75b330-933a-4874-bfa0-d3338ea18011" providerId="ADAL" clId="{9AE9500D-E4F3-034B-8128-0AAF3CB4E204}" dt="2022-10-14T12:53:08.545" v="32"/>
          <ac:spMkLst>
            <pc:docMk/>
            <pc:sldMk cId="230878669" sldId="259"/>
            <ac:spMk id="25" creationId="{BE872634-00DA-47BD-880D-5C05FFADCC2D}"/>
          </ac:spMkLst>
        </pc:spChg>
        <pc:spChg chg="mod">
          <ac:chgData name="Zack Cunningham (Student)" userId="be75b330-933a-4874-bfa0-d3338ea18011" providerId="ADAL" clId="{9AE9500D-E4F3-034B-8128-0AAF3CB4E204}" dt="2022-10-14T12:53:08.545" v="32"/>
          <ac:spMkLst>
            <pc:docMk/>
            <pc:sldMk cId="230878669" sldId="259"/>
            <ac:spMk id="26" creationId="{4F151F5C-DE9B-460E-BC51-471F4A8A5A26}"/>
          </ac:spMkLst>
        </pc:spChg>
        <pc:spChg chg="mod">
          <ac:chgData name="Zack Cunningham (Student)" userId="be75b330-933a-4874-bfa0-d3338ea18011" providerId="ADAL" clId="{9AE9500D-E4F3-034B-8128-0AAF3CB4E204}" dt="2022-10-14T12:53:08.545" v="32"/>
          <ac:spMkLst>
            <pc:docMk/>
            <pc:sldMk cId="230878669" sldId="259"/>
            <ac:spMk id="27" creationId="{34557B8A-4D2F-4D0D-B746-59EA85318C46}"/>
          </ac:spMkLst>
        </pc:spChg>
        <pc:spChg chg="mod">
          <ac:chgData name="Zack Cunningham (Student)" userId="be75b330-933a-4874-bfa0-d3338ea18011" providerId="ADAL" clId="{9AE9500D-E4F3-034B-8128-0AAF3CB4E204}" dt="2022-10-14T12:53:08.545" v="32"/>
          <ac:spMkLst>
            <pc:docMk/>
            <pc:sldMk cId="230878669" sldId="259"/>
            <ac:spMk id="28" creationId="{C764CD8E-E409-4E9B-8E87-746DDE36DA23}"/>
          </ac:spMkLst>
        </pc:spChg>
        <pc:spChg chg="mod">
          <ac:chgData name="Zack Cunningham (Student)" userId="be75b330-933a-4874-bfa0-d3338ea18011" providerId="ADAL" clId="{9AE9500D-E4F3-034B-8128-0AAF3CB4E204}" dt="2022-10-14T12:53:08.545" v="32"/>
          <ac:spMkLst>
            <pc:docMk/>
            <pc:sldMk cId="230878669" sldId="259"/>
            <ac:spMk id="29" creationId="{8E27A01D-2F01-4286-9453-3FBF6E84856E}"/>
          </ac:spMkLst>
        </pc:spChg>
        <pc:spChg chg="mod">
          <ac:chgData name="Zack Cunningham (Student)" userId="be75b330-933a-4874-bfa0-d3338ea18011" providerId="ADAL" clId="{9AE9500D-E4F3-034B-8128-0AAF3CB4E204}" dt="2022-10-14T12:53:08.545" v="32"/>
          <ac:spMkLst>
            <pc:docMk/>
            <pc:sldMk cId="230878669" sldId="259"/>
            <ac:spMk id="30" creationId="{460487A5-12EB-422E-9588-8FF06FAF7391}"/>
          </ac:spMkLst>
        </pc:spChg>
        <pc:spChg chg="mod">
          <ac:chgData name="Zack Cunningham (Student)" userId="be75b330-933a-4874-bfa0-d3338ea18011" providerId="ADAL" clId="{9AE9500D-E4F3-034B-8128-0AAF3CB4E204}" dt="2022-10-14T12:53:08.545" v="32"/>
          <ac:spMkLst>
            <pc:docMk/>
            <pc:sldMk cId="230878669" sldId="259"/>
            <ac:spMk id="31" creationId="{7D522D20-C9F7-4B34-9066-4B43ADAABD4B}"/>
          </ac:spMkLst>
        </pc:spChg>
        <pc:spChg chg="mod">
          <ac:chgData name="Zack Cunningham (Student)" userId="be75b330-933a-4874-bfa0-d3338ea18011" providerId="ADAL" clId="{9AE9500D-E4F3-034B-8128-0AAF3CB4E204}" dt="2022-10-14T12:53:08.545" v="32"/>
          <ac:spMkLst>
            <pc:docMk/>
            <pc:sldMk cId="230878669" sldId="259"/>
            <ac:spMk id="32" creationId="{97B04F2C-295B-447A-8941-0AD4F5551616}"/>
          </ac:spMkLst>
        </pc:spChg>
        <pc:spChg chg="mod">
          <ac:chgData name="Zack Cunningham (Student)" userId="be75b330-933a-4874-bfa0-d3338ea18011" providerId="ADAL" clId="{9AE9500D-E4F3-034B-8128-0AAF3CB4E204}" dt="2022-10-14T12:53:08.545" v="32"/>
          <ac:spMkLst>
            <pc:docMk/>
            <pc:sldMk cId="230878669" sldId="259"/>
            <ac:spMk id="33" creationId="{17D7FF91-B366-4534-B9B4-5710926EE7C6}"/>
          </ac:spMkLst>
        </pc:spChg>
        <pc:spChg chg="mod">
          <ac:chgData name="Zack Cunningham (Student)" userId="be75b330-933a-4874-bfa0-d3338ea18011" providerId="ADAL" clId="{9AE9500D-E4F3-034B-8128-0AAF3CB4E204}" dt="2022-10-14T12:53:08.545" v="32"/>
          <ac:spMkLst>
            <pc:docMk/>
            <pc:sldMk cId="230878669" sldId="259"/>
            <ac:spMk id="34" creationId="{B5B8116C-ADD9-4826-9C37-270377E8FF45}"/>
          </ac:spMkLst>
        </pc:spChg>
        <pc:spChg chg="mod">
          <ac:chgData name="Zack Cunningham (Student)" userId="be75b330-933a-4874-bfa0-d3338ea18011" providerId="ADAL" clId="{9AE9500D-E4F3-034B-8128-0AAF3CB4E204}" dt="2022-10-14T12:53:08.545" v="32"/>
          <ac:spMkLst>
            <pc:docMk/>
            <pc:sldMk cId="230878669" sldId="259"/>
            <ac:spMk id="35" creationId="{22D01D96-8DB8-40BF-83AC-4CA49EC2639D}"/>
          </ac:spMkLst>
        </pc:spChg>
        <pc:spChg chg="mod">
          <ac:chgData name="Zack Cunningham (Student)" userId="be75b330-933a-4874-bfa0-d3338ea18011" providerId="ADAL" clId="{9AE9500D-E4F3-034B-8128-0AAF3CB4E204}" dt="2022-10-14T12:53:08.545" v="32"/>
          <ac:spMkLst>
            <pc:docMk/>
            <pc:sldMk cId="230878669" sldId="259"/>
            <ac:spMk id="36" creationId="{44B584CD-5E60-4B15-847C-B30D15DA1A42}"/>
          </ac:spMkLst>
        </pc:spChg>
        <pc:spChg chg="mod">
          <ac:chgData name="Zack Cunningham (Student)" userId="be75b330-933a-4874-bfa0-d3338ea18011" providerId="ADAL" clId="{9AE9500D-E4F3-034B-8128-0AAF3CB4E204}" dt="2022-10-14T12:53:08.545" v="32"/>
          <ac:spMkLst>
            <pc:docMk/>
            <pc:sldMk cId="230878669" sldId="259"/>
            <ac:spMk id="37" creationId="{CF2BB7DC-B968-4F0B-9748-BF0E6E297C28}"/>
          </ac:spMkLst>
        </pc:spChg>
        <pc:spChg chg="mod">
          <ac:chgData name="Zack Cunningham (Student)" userId="be75b330-933a-4874-bfa0-d3338ea18011" providerId="ADAL" clId="{9AE9500D-E4F3-034B-8128-0AAF3CB4E204}" dt="2022-10-14T12:53:08.545" v="32"/>
          <ac:spMkLst>
            <pc:docMk/>
            <pc:sldMk cId="230878669" sldId="259"/>
            <ac:spMk id="38" creationId="{CF12C159-3F09-4861-9450-ECD5DB31009D}"/>
          </ac:spMkLst>
        </pc:spChg>
        <pc:spChg chg="add del mod">
          <ac:chgData name="Zack Cunningham (Student)" userId="be75b330-933a-4874-bfa0-d3338ea18011" providerId="ADAL" clId="{9AE9500D-E4F3-034B-8128-0AAF3CB4E204}" dt="2022-10-14T12:53:08.545" v="32"/>
          <ac:spMkLst>
            <pc:docMk/>
            <pc:sldMk cId="230878669" sldId="259"/>
            <ac:spMk id="70" creationId="{A81E7530-396C-45F0-92F4-A885648D1631}"/>
          </ac:spMkLst>
        </pc:spChg>
        <pc:spChg chg="add del mod">
          <ac:chgData name="Zack Cunningham (Student)" userId="be75b330-933a-4874-bfa0-d3338ea18011" providerId="ADAL" clId="{9AE9500D-E4F3-034B-8128-0AAF3CB4E204}" dt="2022-10-14T12:53:08.545" v="32"/>
          <ac:spMkLst>
            <pc:docMk/>
            <pc:sldMk cId="230878669" sldId="259"/>
            <ac:spMk id="71" creationId="{7316481C-0A49-4796-812B-0D64F063B720}"/>
          </ac:spMkLst>
        </pc:spChg>
        <pc:spChg chg="add del mod">
          <ac:chgData name="Zack Cunningham (Student)" userId="be75b330-933a-4874-bfa0-d3338ea18011" providerId="ADAL" clId="{9AE9500D-E4F3-034B-8128-0AAF3CB4E204}" dt="2022-10-14T12:53:08.545" v="32"/>
          <ac:spMkLst>
            <pc:docMk/>
            <pc:sldMk cId="230878669" sldId="259"/>
            <ac:spMk id="72" creationId="{A5271697-90F1-4A23-8EF2-0179F2EAFACB}"/>
          </ac:spMkLst>
        </pc:spChg>
        <pc:spChg chg="add del mod">
          <ac:chgData name="Zack Cunningham (Student)" userId="be75b330-933a-4874-bfa0-d3338ea18011" providerId="ADAL" clId="{9AE9500D-E4F3-034B-8128-0AAF3CB4E204}" dt="2022-10-14T12:53:08.545" v="32"/>
          <ac:spMkLst>
            <pc:docMk/>
            <pc:sldMk cId="230878669" sldId="259"/>
            <ac:spMk id="74" creationId="{D9F5512A-48E1-4C07-B75E-3CCC517B6804}"/>
          </ac:spMkLst>
        </pc:spChg>
        <pc:grpChg chg="add del mod">
          <ac:chgData name="Zack Cunningham (Student)" userId="be75b330-933a-4874-bfa0-d3338ea18011" providerId="ADAL" clId="{9AE9500D-E4F3-034B-8128-0AAF3CB4E204}" dt="2022-10-14T12:53:08.545" v="32"/>
          <ac:grpSpMkLst>
            <pc:docMk/>
            <pc:sldMk cId="230878669" sldId="259"/>
            <ac:grpSpMk id="73" creationId="{81DE8B58-F373-409E-A253-4380A66091D4}"/>
          </ac:grpSpMkLst>
        </pc:grpChg>
        <pc:picChg chg="mod">
          <ac:chgData name="Zack Cunningham (Student)" userId="be75b330-933a-4874-bfa0-d3338ea18011" providerId="ADAL" clId="{9AE9500D-E4F3-034B-8128-0AAF3CB4E204}" dt="2022-10-14T13:10:37.153" v="390"/>
          <ac:picMkLst>
            <pc:docMk/>
            <pc:sldMk cId="230878669" sldId="259"/>
            <ac:picMk id="7" creationId="{0BB83410-D42A-5E73-0B41-E10F522AFE7A}"/>
          </ac:picMkLst>
        </pc:picChg>
      </pc:sldChg>
      <pc:sldChg chg="addSp delSp modSp delDesignElem">
        <pc:chgData name="Zack Cunningham (Student)" userId="be75b330-933a-4874-bfa0-d3338ea18011" providerId="ADAL" clId="{9AE9500D-E4F3-034B-8128-0AAF3CB4E204}" dt="2022-10-14T12:53:08.545" v="32"/>
        <pc:sldMkLst>
          <pc:docMk/>
          <pc:sldMk cId="4228695132" sldId="260"/>
        </pc:sldMkLst>
        <pc:spChg chg="mod">
          <ac:chgData name="Zack Cunningham (Student)" userId="be75b330-933a-4874-bfa0-d3338ea18011" providerId="ADAL" clId="{9AE9500D-E4F3-034B-8128-0AAF3CB4E204}" dt="2022-10-14T12:53:08.545" v="32"/>
          <ac:spMkLst>
            <pc:docMk/>
            <pc:sldMk cId="4228695132" sldId="260"/>
            <ac:spMk id="2" creationId="{C5AA54FF-69E5-34A7-A15F-3D0B00ADA3C0}"/>
          </ac:spMkLst>
        </pc:spChg>
        <pc:spChg chg="mod">
          <ac:chgData name="Zack Cunningham (Student)" userId="be75b330-933a-4874-bfa0-d3338ea18011" providerId="ADAL" clId="{9AE9500D-E4F3-034B-8128-0AAF3CB4E204}" dt="2022-10-14T12:53:08.545" v="32"/>
          <ac:spMkLst>
            <pc:docMk/>
            <pc:sldMk cId="4228695132" sldId="260"/>
            <ac:spMk id="17" creationId="{687F7B32-D818-4742-B106-B869340899E0}"/>
          </ac:spMkLst>
        </pc:spChg>
        <pc:spChg chg="mod">
          <ac:chgData name="Zack Cunningham (Student)" userId="be75b330-933a-4874-bfa0-d3338ea18011" providerId="ADAL" clId="{9AE9500D-E4F3-034B-8128-0AAF3CB4E204}" dt="2022-10-14T12:53:08.545" v="32"/>
          <ac:spMkLst>
            <pc:docMk/>
            <pc:sldMk cId="4228695132" sldId="260"/>
            <ac:spMk id="19" creationId="{4A5D8FDF-F46F-41F3-83D8-89A83E158C59}"/>
          </ac:spMkLst>
        </pc:spChg>
        <pc:spChg chg="mod">
          <ac:chgData name="Zack Cunningham (Student)" userId="be75b330-933a-4874-bfa0-d3338ea18011" providerId="ADAL" clId="{9AE9500D-E4F3-034B-8128-0AAF3CB4E204}" dt="2022-10-14T12:53:08.545" v="32"/>
          <ac:spMkLst>
            <pc:docMk/>
            <pc:sldMk cId="4228695132" sldId="260"/>
            <ac:spMk id="20" creationId="{50B0099B-6A05-458D-8D65-EF293FF2A54A}"/>
          </ac:spMkLst>
        </pc:spChg>
        <pc:spChg chg="mod">
          <ac:chgData name="Zack Cunningham (Student)" userId="be75b330-933a-4874-bfa0-d3338ea18011" providerId="ADAL" clId="{9AE9500D-E4F3-034B-8128-0AAF3CB4E204}" dt="2022-10-14T12:53:08.545" v="32"/>
          <ac:spMkLst>
            <pc:docMk/>
            <pc:sldMk cId="4228695132" sldId="260"/>
            <ac:spMk id="21" creationId="{47763543-B023-430A-B60F-F3A8540BBBAF}"/>
          </ac:spMkLst>
        </pc:spChg>
        <pc:spChg chg="mod">
          <ac:chgData name="Zack Cunningham (Student)" userId="be75b330-933a-4874-bfa0-d3338ea18011" providerId="ADAL" clId="{9AE9500D-E4F3-034B-8128-0AAF3CB4E204}" dt="2022-10-14T12:53:08.545" v="32"/>
          <ac:spMkLst>
            <pc:docMk/>
            <pc:sldMk cId="4228695132" sldId="260"/>
            <ac:spMk id="22" creationId="{4D65B6E4-7D36-4D15-8EB9-F67A34AB9A72}"/>
          </ac:spMkLst>
        </pc:spChg>
        <pc:spChg chg="mod">
          <ac:chgData name="Zack Cunningham (Student)" userId="be75b330-933a-4874-bfa0-d3338ea18011" providerId="ADAL" clId="{9AE9500D-E4F3-034B-8128-0AAF3CB4E204}" dt="2022-10-14T12:53:08.545" v="32"/>
          <ac:spMkLst>
            <pc:docMk/>
            <pc:sldMk cId="4228695132" sldId="260"/>
            <ac:spMk id="23" creationId="{FC0A8A81-3BB1-469A-B8AF-0A57C966A6C7}"/>
          </ac:spMkLst>
        </pc:spChg>
        <pc:spChg chg="mod">
          <ac:chgData name="Zack Cunningham (Student)" userId="be75b330-933a-4874-bfa0-d3338ea18011" providerId="ADAL" clId="{9AE9500D-E4F3-034B-8128-0AAF3CB4E204}" dt="2022-10-14T12:53:08.545" v="32"/>
          <ac:spMkLst>
            <pc:docMk/>
            <pc:sldMk cId="4228695132" sldId="260"/>
            <ac:spMk id="24" creationId="{E8BE9977-545A-4F44-A213-96ADBF776B92}"/>
          </ac:spMkLst>
        </pc:spChg>
        <pc:spChg chg="mod">
          <ac:chgData name="Zack Cunningham (Student)" userId="be75b330-933a-4874-bfa0-d3338ea18011" providerId="ADAL" clId="{9AE9500D-E4F3-034B-8128-0AAF3CB4E204}" dt="2022-10-14T12:53:08.545" v="32"/>
          <ac:spMkLst>
            <pc:docMk/>
            <pc:sldMk cId="4228695132" sldId="260"/>
            <ac:spMk id="25" creationId="{B887E2B7-810C-476E-94EF-CDABCBF2796D}"/>
          </ac:spMkLst>
        </pc:spChg>
        <pc:spChg chg="mod">
          <ac:chgData name="Zack Cunningham (Student)" userId="be75b330-933a-4874-bfa0-d3338ea18011" providerId="ADAL" clId="{9AE9500D-E4F3-034B-8128-0AAF3CB4E204}" dt="2022-10-14T12:53:08.545" v="32"/>
          <ac:spMkLst>
            <pc:docMk/>
            <pc:sldMk cId="4228695132" sldId="260"/>
            <ac:spMk id="26" creationId="{6236C21A-EA15-4316-A685-3BE68CADD239}"/>
          </ac:spMkLst>
        </pc:spChg>
        <pc:spChg chg="mod">
          <ac:chgData name="Zack Cunningham (Student)" userId="be75b330-933a-4874-bfa0-d3338ea18011" providerId="ADAL" clId="{9AE9500D-E4F3-034B-8128-0AAF3CB4E204}" dt="2022-10-14T12:53:08.545" v="32"/>
          <ac:spMkLst>
            <pc:docMk/>
            <pc:sldMk cId="4228695132" sldId="260"/>
            <ac:spMk id="27" creationId="{58D44858-6372-4B9F-B3B2-312447F0E0EB}"/>
          </ac:spMkLst>
        </pc:spChg>
        <pc:spChg chg="mod">
          <ac:chgData name="Zack Cunningham (Student)" userId="be75b330-933a-4874-bfa0-d3338ea18011" providerId="ADAL" clId="{9AE9500D-E4F3-034B-8128-0AAF3CB4E204}" dt="2022-10-14T12:53:08.545" v="32"/>
          <ac:spMkLst>
            <pc:docMk/>
            <pc:sldMk cId="4228695132" sldId="260"/>
            <ac:spMk id="28" creationId="{753327C4-C04D-4967-98EE-B4C55355F724}"/>
          </ac:spMkLst>
        </pc:spChg>
        <pc:spChg chg="mod">
          <ac:chgData name="Zack Cunningham (Student)" userId="be75b330-933a-4874-bfa0-d3338ea18011" providerId="ADAL" clId="{9AE9500D-E4F3-034B-8128-0AAF3CB4E204}" dt="2022-10-14T12:53:08.545" v="32"/>
          <ac:spMkLst>
            <pc:docMk/>
            <pc:sldMk cId="4228695132" sldId="260"/>
            <ac:spMk id="29" creationId="{F5131B34-7695-4EF8-99BB-A8E1FD507E3D}"/>
          </ac:spMkLst>
        </pc:spChg>
        <pc:spChg chg="mod">
          <ac:chgData name="Zack Cunningham (Student)" userId="be75b330-933a-4874-bfa0-d3338ea18011" providerId="ADAL" clId="{9AE9500D-E4F3-034B-8128-0AAF3CB4E204}" dt="2022-10-14T12:53:08.545" v="32"/>
          <ac:spMkLst>
            <pc:docMk/>
            <pc:sldMk cId="4228695132" sldId="260"/>
            <ac:spMk id="30" creationId="{B5AF9EA1-7B5A-46D7-B2F5-EE87B3E42C24}"/>
          </ac:spMkLst>
        </pc:spChg>
        <pc:spChg chg="mod">
          <ac:chgData name="Zack Cunningham (Student)" userId="be75b330-933a-4874-bfa0-d3338ea18011" providerId="ADAL" clId="{9AE9500D-E4F3-034B-8128-0AAF3CB4E204}" dt="2022-10-14T12:53:08.545" v="32"/>
          <ac:spMkLst>
            <pc:docMk/>
            <pc:sldMk cId="4228695132" sldId="260"/>
            <ac:spMk id="31" creationId="{45C15713-468D-4345-AE27-F415F4A11BC9}"/>
          </ac:spMkLst>
        </pc:spChg>
        <pc:spChg chg="add del mod">
          <ac:chgData name="Zack Cunningham (Student)" userId="be75b330-933a-4874-bfa0-d3338ea18011" providerId="ADAL" clId="{9AE9500D-E4F3-034B-8128-0AAF3CB4E204}" dt="2022-10-14T12:53:08.545" v="32"/>
          <ac:spMkLst>
            <pc:docMk/>
            <pc:sldMk cId="4228695132" sldId="260"/>
            <ac:spMk id="33" creationId="{C1F12EE2-E42B-4EC0-82D3-A65F7CCD8F27}"/>
          </ac:spMkLst>
        </pc:spChg>
        <pc:spChg chg="add del mod">
          <ac:chgData name="Zack Cunningham (Student)" userId="be75b330-933a-4874-bfa0-d3338ea18011" providerId="ADAL" clId="{9AE9500D-E4F3-034B-8128-0AAF3CB4E204}" dt="2022-10-14T12:53:08.545" v="32"/>
          <ac:spMkLst>
            <pc:docMk/>
            <pc:sldMk cId="4228695132" sldId="260"/>
            <ac:spMk id="35" creationId="{E3E51905-F374-4E1A-97CF-B741584B74D5}"/>
          </ac:spMkLst>
        </pc:spChg>
        <pc:spChg chg="add del mod">
          <ac:chgData name="Zack Cunningham (Student)" userId="be75b330-933a-4874-bfa0-d3338ea18011" providerId="ADAL" clId="{9AE9500D-E4F3-034B-8128-0AAF3CB4E204}" dt="2022-10-14T12:53:08.545" v="32"/>
          <ac:spMkLst>
            <pc:docMk/>
            <pc:sldMk cId="4228695132" sldId="260"/>
            <ac:spMk id="165" creationId="{359A3DB9-EE7D-4798-881E-074BF03110AB}"/>
          </ac:spMkLst>
        </pc:spChg>
        <pc:spChg chg="add del mod">
          <ac:chgData name="Zack Cunningham (Student)" userId="be75b330-933a-4874-bfa0-d3338ea18011" providerId="ADAL" clId="{9AE9500D-E4F3-034B-8128-0AAF3CB4E204}" dt="2022-10-14T12:53:08.545" v="32"/>
          <ac:spMkLst>
            <pc:docMk/>
            <pc:sldMk cId="4228695132" sldId="260"/>
            <ac:spMk id="166" creationId="{90353A7B-B248-4CE7-83DC-BBAAC9B401FB}"/>
          </ac:spMkLst>
        </pc:spChg>
        <pc:spChg chg="mod">
          <ac:chgData name="Zack Cunningham (Student)" userId="be75b330-933a-4874-bfa0-d3338ea18011" providerId="ADAL" clId="{9AE9500D-E4F3-034B-8128-0AAF3CB4E204}" dt="2022-10-14T12:53:08.545" v="32"/>
          <ac:spMkLst>
            <pc:docMk/>
            <pc:sldMk cId="4228695132" sldId="260"/>
            <ac:spMk id="168" creationId="{6AE6060E-1814-4F25-9FE2-90409865C179}"/>
          </ac:spMkLst>
        </pc:spChg>
        <pc:spChg chg="mod">
          <ac:chgData name="Zack Cunningham (Student)" userId="be75b330-933a-4874-bfa0-d3338ea18011" providerId="ADAL" clId="{9AE9500D-E4F3-034B-8128-0AAF3CB4E204}" dt="2022-10-14T12:53:08.545" v="32"/>
          <ac:spMkLst>
            <pc:docMk/>
            <pc:sldMk cId="4228695132" sldId="260"/>
            <ac:spMk id="169" creationId="{537813FD-C543-C86D-91B4-B9CA1F6DE43D}"/>
          </ac:spMkLst>
        </pc:spChg>
        <pc:grpChg chg="add del mod">
          <ac:chgData name="Zack Cunningham (Student)" userId="be75b330-933a-4874-bfa0-d3338ea18011" providerId="ADAL" clId="{9AE9500D-E4F3-034B-8128-0AAF3CB4E204}" dt="2022-10-14T12:53:08.545" v="32"/>
          <ac:grpSpMkLst>
            <pc:docMk/>
            <pc:sldMk cId="4228695132" sldId="260"/>
            <ac:grpSpMk id="167" creationId="{DC966D94-1B7E-4ACD-9EB6-7214DDFD6B8B}"/>
          </ac:grpSpMkLst>
        </pc:grpChg>
        <pc:picChg chg="mod">
          <ac:chgData name="Zack Cunningham (Student)" userId="be75b330-933a-4874-bfa0-d3338ea18011" providerId="ADAL" clId="{9AE9500D-E4F3-034B-8128-0AAF3CB4E204}" dt="2022-10-14T12:53:08.545" v="32"/>
          <ac:picMkLst>
            <pc:docMk/>
            <pc:sldMk cId="4228695132" sldId="260"/>
            <ac:picMk id="5" creationId="{9E6F9251-A25E-E6D6-9F0C-AE8D9861BCAD}"/>
          </ac:picMkLst>
        </pc:picChg>
      </pc:sldChg>
      <pc:sldChg chg="addSp delSp modSp new mod setBg">
        <pc:chgData name="Zack Cunningham (Student)" userId="be75b330-933a-4874-bfa0-d3338ea18011" providerId="ADAL" clId="{9AE9500D-E4F3-034B-8128-0AAF3CB4E204}" dt="2022-10-14T13:00:25.717" v="316" actId="20577"/>
        <pc:sldMkLst>
          <pc:docMk/>
          <pc:sldMk cId="4262313437" sldId="261"/>
        </pc:sldMkLst>
        <pc:spChg chg="mod">
          <ac:chgData name="Zack Cunningham (Student)" userId="be75b330-933a-4874-bfa0-d3338ea18011" providerId="ADAL" clId="{9AE9500D-E4F3-034B-8128-0AAF3CB4E204}" dt="2022-10-14T12:53:08.545" v="32"/>
          <ac:spMkLst>
            <pc:docMk/>
            <pc:sldMk cId="4262313437" sldId="261"/>
            <ac:spMk id="2" creationId="{1D863FC9-59C1-5DB6-1582-BDA64CE2D293}"/>
          </ac:spMkLst>
        </pc:spChg>
        <pc:spChg chg="del">
          <ac:chgData name="Zack Cunningham (Student)" userId="be75b330-933a-4874-bfa0-d3338ea18011" providerId="ADAL" clId="{9AE9500D-E4F3-034B-8128-0AAF3CB4E204}" dt="2022-10-14T12:49:17.202" v="1" actId="931"/>
          <ac:spMkLst>
            <pc:docMk/>
            <pc:sldMk cId="4262313437" sldId="261"/>
            <ac:spMk id="3" creationId="{D97A4CF3-F66C-501E-0E6B-CDF8BB489AD3}"/>
          </ac:spMkLst>
        </pc:spChg>
        <pc:spChg chg="add mod">
          <ac:chgData name="Zack Cunningham (Student)" userId="be75b330-933a-4874-bfa0-d3338ea18011" providerId="ADAL" clId="{9AE9500D-E4F3-034B-8128-0AAF3CB4E204}" dt="2022-10-14T13:00:25.717" v="316" actId="20577"/>
          <ac:spMkLst>
            <pc:docMk/>
            <pc:sldMk cId="4262313437" sldId="261"/>
            <ac:spMk id="6" creationId="{77F0E6FF-A227-BCAC-B26C-D23C23EC7360}"/>
          </ac:spMkLst>
        </pc:spChg>
        <pc:picChg chg="add mod">
          <ac:chgData name="Zack Cunningham (Student)" userId="be75b330-933a-4874-bfa0-d3338ea18011" providerId="ADAL" clId="{9AE9500D-E4F3-034B-8128-0AAF3CB4E204}" dt="2022-10-14T13:00:05.563" v="247" actId="14100"/>
          <ac:picMkLst>
            <pc:docMk/>
            <pc:sldMk cId="4262313437" sldId="261"/>
            <ac:picMk id="5" creationId="{6E880C73-02B7-DFC4-801B-DBC481B2B579}"/>
          </ac:picMkLst>
        </pc:picChg>
      </pc:sldChg>
      <pc:sldChg chg="new del">
        <pc:chgData name="Zack Cunningham (Student)" userId="be75b330-933a-4874-bfa0-d3338ea18011" providerId="ADAL" clId="{9AE9500D-E4F3-034B-8128-0AAF3CB4E204}" dt="2022-10-14T13:33:26.288" v="391" actId="2696"/>
        <pc:sldMkLst>
          <pc:docMk/>
          <pc:sldMk cId="2448320371" sldId="262"/>
        </pc:sldMkLst>
      </pc:sldChg>
      <pc:sldMasterChg chg="modSp modSldLayout">
        <pc:chgData name="Zack Cunningham (Student)" userId="be75b330-933a-4874-bfa0-d3338ea18011" providerId="ADAL" clId="{9AE9500D-E4F3-034B-8128-0AAF3CB4E204}" dt="2022-10-14T12:53:08.545" v="32"/>
        <pc:sldMasterMkLst>
          <pc:docMk/>
          <pc:sldMasterMk cId="199356528" sldId="2147483648"/>
        </pc:sldMasterMkLst>
        <pc:spChg chg="mod">
          <ac:chgData name="Zack Cunningham (Student)" userId="be75b330-933a-4874-bfa0-d3338ea18011" providerId="ADAL" clId="{9AE9500D-E4F3-034B-8128-0AAF3CB4E204}" dt="2022-10-14T12:53:08.545" v="32"/>
          <ac:spMkLst>
            <pc:docMk/>
            <pc:sldMasterMk cId="199356528" sldId="2147483648"/>
            <ac:spMk id="2" creationId="{C9B9A67A-5858-236E-EEF8-4C0A58CB5192}"/>
          </ac:spMkLst>
        </pc:spChg>
        <pc:spChg chg="mod">
          <ac:chgData name="Zack Cunningham (Student)" userId="be75b330-933a-4874-bfa0-d3338ea18011" providerId="ADAL" clId="{9AE9500D-E4F3-034B-8128-0AAF3CB4E204}" dt="2022-10-14T12:53:08.545" v="32"/>
          <ac:spMkLst>
            <pc:docMk/>
            <pc:sldMasterMk cId="199356528" sldId="2147483648"/>
            <ac:spMk id="3" creationId="{BE100FA1-8EDB-1EB7-E261-39236EF0F346}"/>
          </ac:spMkLst>
        </pc:spChg>
        <pc:spChg chg="mod">
          <ac:chgData name="Zack Cunningham (Student)" userId="be75b330-933a-4874-bfa0-d3338ea18011" providerId="ADAL" clId="{9AE9500D-E4F3-034B-8128-0AAF3CB4E204}" dt="2022-10-14T12:53:08.545" v="32"/>
          <ac:spMkLst>
            <pc:docMk/>
            <pc:sldMasterMk cId="199356528" sldId="2147483648"/>
            <ac:spMk id="4" creationId="{AAEBFC6F-6E47-3529-F2FA-D7F8DD543504}"/>
          </ac:spMkLst>
        </pc:spChg>
        <pc:spChg chg="mod">
          <ac:chgData name="Zack Cunningham (Student)" userId="be75b330-933a-4874-bfa0-d3338ea18011" providerId="ADAL" clId="{9AE9500D-E4F3-034B-8128-0AAF3CB4E204}" dt="2022-10-14T12:53:08.545" v="32"/>
          <ac:spMkLst>
            <pc:docMk/>
            <pc:sldMasterMk cId="199356528" sldId="2147483648"/>
            <ac:spMk id="5" creationId="{BB1EF823-5C18-BAA3-E905-BB6C142FA2A7}"/>
          </ac:spMkLst>
        </pc:spChg>
        <pc:spChg chg="mod">
          <ac:chgData name="Zack Cunningham (Student)" userId="be75b330-933a-4874-bfa0-d3338ea18011" providerId="ADAL" clId="{9AE9500D-E4F3-034B-8128-0AAF3CB4E204}" dt="2022-10-14T12:53:08.545" v="32"/>
          <ac:spMkLst>
            <pc:docMk/>
            <pc:sldMasterMk cId="199356528" sldId="2147483648"/>
            <ac:spMk id="6" creationId="{BB22F740-0014-0204-7B47-E4B65DED83DF}"/>
          </ac:spMkLst>
        </pc:spChg>
        <pc:sldLayoutChg chg="modSp">
          <pc:chgData name="Zack Cunningham (Student)" userId="be75b330-933a-4874-bfa0-d3338ea18011" providerId="ADAL" clId="{9AE9500D-E4F3-034B-8128-0AAF3CB4E204}" dt="2022-10-14T12:53:08.545" v="32"/>
          <pc:sldLayoutMkLst>
            <pc:docMk/>
            <pc:sldMasterMk cId="199356528" sldId="2147483648"/>
            <pc:sldLayoutMk cId="1147801045" sldId="2147483649"/>
          </pc:sldLayoutMkLst>
          <pc:spChg chg="mod">
            <ac:chgData name="Zack Cunningham (Student)" userId="be75b330-933a-4874-bfa0-d3338ea18011" providerId="ADAL" clId="{9AE9500D-E4F3-034B-8128-0AAF3CB4E204}" dt="2022-10-14T12:53:08.545" v="32"/>
            <ac:spMkLst>
              <pc:docMk/>
              <pc:sldMasterMk cId="199356528" sldId="2147483648"/>
              <pc:sldLayoutMk cId="1147801045" sldId="2147483649"/>
              <ac:spMk id="2" creationId="{A6E29158-F95B-0BA7-13C9-586B539922C9}"/>
            </ac:spMkLst>
          </pc:spChg>
          <pc:spChg chg="mod">
            <ac:chgData name="Zack Cunningham (Student)" userId="be75b330-933a-4874-bfa0-d3338ea18011" providerId="ADAL" clId="{9AE9500D-E4F3-034B-8128-0AAF3CB4E204}" dt="2022-10-14T12:53:08.545" v="32"/>
            <ac:spMkLst>
              <pc:docMk/>
              <pc:sldMasterMk cId="199356528" sldId="2147483648"/>
              <pc:sldLayoutMk cId="1147801045" sldId="2147483649"/>
              <ac:spMk id="3" creationId="{F37CB41D-AF1A-C585-77D5-172D22891E8A}"/>
            </ac:spMkLst>
          </pc:spChg>
        </pc:sldLayoutChg>
        <pc:sldLayoutChg chg="modSp">
          <pc:chgData name="Zack Cunningham (Student)" userId="be75b330-933a-4874-bfa0-d3338ea18011" providerId="ADAL" clId="{9AE9500D-E4F3-034B-8128-0AAF3CB4E204}" dt="2022-10-14T12:53:08.545" v="32"/>
          <pc:sldLayoutMkLst>
            <pc:docMk/>
            <pc:sldMasterMk cId="199356528" sldId="2147483648"/>
            <pc:sldLayoutMk cId="627997660" sldId="2147483651"/>
          </pc:sldLayoutMkLst>
          <pc:spChg chg="mod">
            <ac:chgData name="Zack Cunningham (Student)" userId="be75b330-933a-4874-bfa0-d3338ea18011" providerId="ADAL" clId="{9AE9500D-E4F3-034B-8128-0AAF3CB4E204}" dt="2022-10-14T12:53:08.545" v="32"/>
            <ac:spMkLst>
              <pc:docMk/>
              <pc:sldMasterMk cId="199356528" sldId="2147483648"/>
              <pc:sldLayoutMk cId="627997660" sldId="2147483651"/>
              <ac:spMk id="2" creationId="{D4ED1BBF-7B93-A98E-6D8F-FB705DE44C01}"/>
            </ac:spMkLst>
          </pc:spChg>
          <pc:spChg chg="mod">
            <ac:chgData name="Zack Cunningham (Student)" userId="be75b330-933a-4874-bfa0-d3338ea18011" providerId="ADAL" clId="{9AE9500D-E4F3-034B-8128-0AAF3CB4E204}" dt="2022-10-14T12:53:08.545" v="32"/>
            <ac:spMkLst>
              <pc:docMk/>
              <pc:sldMasterMk cId="199356528" sldId="2147483648"/>
              <pc:sldLayoutMk cId="627997660" sldId="2147483651"/>
              <ac:spMk id="3" creationId="{C2D7FD55-00A3-CEBD-B0C9-6E4D0B30236D}"/>
            </ac:spMkLst>
          </pc:spChg>
        </pc:sldLayoutChg>
        <pc:sldLayoutChg chg="modSp">
          <pc:chgData name="Zack Cunningham (Student)" userId="be75b330-933a-4874-bfa0-d3338ea18011" providerId="ADAL" clId="{9AE9500D-E4F3-034B-8128-0AAF3CB4E204}" dt="2022-10-14T12:53:08.545" v="32"/>
          <pc:sldLayoutMkLst>
            <pc:docMk/>
            <pc:sldMasterMk cId="199356528" sldId="2147483648"/>
            <pc:sldLayoutMk cId="2440235951" sldId="2147483652"/>
          </pc:sldLayoutMkLst>
          <pc:spChg chg="mod">
            <ac:chgData name="Zack Cunningham (Student)" userId="be75b330-933a-4874-bfa0-d3338ea18011" providerId="ADAL" clId="{9AE9500D-E4F3-034B-8128-0AAF3CB4E204}" dt="2022-10-14T12:53:08.545" v="32"/>
            <ac:spMkLst>
              <pc:docMk/>
              <pc:sldMasterMk cId="199356528" sldId="2147483648"/>
              <pc:sldLayoutMk cId="2440235951" sldId="2147483652"/>
              <ac:spMk id="3" creationId="{0A305311-2161-93CD-068C-63795AB3B77E}"/>
            </ac:spMkLst>
          </pc:spChg>
          <pc:spChg chg="mod">
            <ac:chgData name="Zack Cunningham (Student)" userId="be75b330-933a-4874-bfa0-d3338ea18011" providerId="ADAL" clId="{9AE9500D-E4F3-034B-8128-0AAF3CB4E204}" dt="2022-10-14T12:53:08.545" v="32"/>
            <ac:spMkLst>
              <pc:docMk/>
              <pc:sldMasterMk cId="199356528" sldId="2147483648"/>
              <pc:sldLayoutMk cId="2440235951" sldId="2147483652"/>
              <ac:spMk id="4" creationId="{2F62DD38-DBE7-285B-2219-13DF93381CE6}"/>
            </ac:spMkLst>
          </pc:spChg>
        </pc:sldLayoutChg>
        <pc:sldLayoutChg chg="modSp">
          <pc:chgData name="Zack Cunningham (Student)" userId="be75b330-933a-4874-bfa0-d3338ea18011" providerId="ADAL" clId="{9AE9500D-E4F3-034B-8128-0AAF3CB4E204}" dt="2022-10-14T12:53:08.545" v="32"/>
          <pc:sldLayoutMkLst>
            <pc:docMk/>
            <pc:sldMasterMk cId="199356528" sldId="2147483648"/>
            <pc:sldLayoutMk cId="4106503496" sldId="2147483653"/>
          </pc:sldLayoutMkLst>
          <pc:spChg chg="mod">
            <ac:chgData name="Zack Cunningham (Student)" userId="be75b330-933a-4874-bfa0-d3338ea18011" providerId="ADAL" clId="{9AE9500D-E4F3-034B-8128-0AAF3CB4E204}" dt="2022-10-14T12:53:08.545" v="32"/>
            <ac:spMkLst>
              <pc:docMk/>
              <pc:sldMasterMk cId="199356528" sldId="2147483648"/>
              <pc:sldLayoutMk cId="4106503496" sldId="2147483653"/>
              <ac:spMk id="2" creationId="{22B54B24-85BB-BB08-CC37-4322344F59D2}"/>
            </ac:spMkLst>
          </pc:spChg>
          <pc:spChg chg="mod">
            <ac:chgData name="Zack Cunningham (Student)" userId="be75b330-933a-4874-bfa0-d3338ea18011" providerId="ADAL" clId="{9AE9500D-E4F3-034B-8128-0AAF3CB4E204}" dt="2022-10-14T12:53:08.545" v="32"/>
            <ac:spMkLst>
              <pc:docMk/>
              <pc:sldMasterMk cId="199356528" sldId="2147483648"/>
              <pc:sldLayoutMk cId="4106503496" sldId="2147483653"/>
              <ac:spMk id="3" creationId="{7A623125-A1CD-6249-503E-FDADFBF2962F}"/>
            </ac:spMkLst>
          </pc:spChg>
          <pc:spChg chg="mod">
            <ac:chgData name="Zack Cunningham (Student)" userId="be75b330-933a-4874-bfa0-d3338ea18011" providerId="ADAL" clId="{9AE9500D-E4F3-034B-8128-0AAF3CB4E204}" dt="2022-10-14T12:53:08.545" v="32"/>
            <ac:spMkLst>
              <pc:docMk/>
              <pc:sldMasterMk cId="199356528" sldId="2147483648"/>
              <pc:sldLayoutMk cId="4106503496" sldId="2147483653"/>
              <ac:spMk id="4" creationId="{42DEBCE6-A5A1-D8B5-5E05-CC80F86E4ECB}"/>
            </ac:spMkLst>
          </pc:spChg>
          <pc:spChg chg="mod">
            <ac:chgData name="Zack Cunningham (Student)" userId="be75b330-933a-4874-bfa0-d3338ea18011" providerId="ADAL" clId="{9AE9500D-E4F3-034B-8128-0AAF3CB4E204}" dt="2022-10-14T12:53:08.545" v="32"/>
            <ac:spMkLst>
              <pc:docMk/>
              <pc:sldMasterMk cId="199356528" sldId="2147483648"/>
              <pc:sldLayoutMk cId="4106503496" sldId="2147483653"/>
              <ac:spMk id="5" creationId="{36A0A7AC-36CD-C82A-C34F-159A9E40A0DC}"/>
            </ac:spMkLst>
          </pc:spChg>
          <pc:spChg chg="mod">
            <ac:chgData name="Zack Cunningham (Student)" userId="be75b330-933a-4874-bfa0-d3338ea18011" providerId="ADAL" clId="{9AE9500D-E4F3-034B-8128-0AAF3CB4E204}" dt="2022-10-14T12:53:08.545" v="32"/>
            <ac:spMkLst>
              <pc:docMk/>
              <pc:sldMasterMk cId="199356528" sldId="2147483648"/>
              <pc:sldLayoutMk cId="4106503496" sldId="2147483653"/>
              <ac:spMk id="6" creationId="{870EE65B-F991-BACB-8FD9-FFEC4A1A4746}"/>
            </ac:spMkLst>
          </pc:spChg>
        </pc:sldLayoutChg>
        <pc:sldLayoutChg chg="modSp">
          <pc:chgData name="Zack Cunningham (Student)" userId="be75b330-933a-4874-bfa0-d3338ea18011" providerId="ADAL" clId="{9AE9500D-E4F3-034B-8128-0AAF3CB4E204}" dt="2022-10-14T12:53:08.545" v="32"/>
          <pc:sldLayoutMkLst>
            <pc:docMk/>
            <pc:sldMasterMk cId="199356528" sldId="2147483648"/>
            <pc:sldLayoutMk cId="1027611916" sldId="2147483656"/>
          </pc:sldLayoutMkLst>
          <pc:spChg chg="mod">
            <ac:chgData name="Zack Cunningham (Student)" userId="be75b330-933a-4874-bfa0-d3338ea18011" providerId="ADAL" clId="{9AE9500D-E4F3-034B-8128-0AAF3CB4E204}" dt="2022-10-14T12:53:08.545" v="32"/>
            <ac:spMkLst>
              <pc:docMk/>
              <pc:sldMasterMk cId="199356528" sldId="2147483648"/>
              <pc:sldLayoutMk cId="1027611916" sldId="2147483656"/>
              <ac:spMk id="2" creationId="{9331FEEC-F67C-7B20-F5E1-AA05039DEB65}"/>
            </ac:spMkLst>
          </pc:spChg>
          <pc:spChg chg="mod">
            <ac:chgData name="Zack Cunningham (Student)" userId="be75b330-933a-4874-bfa0-d3338ea18011" providerId="ADAL" clId="{9AE9500D-E4F3-034B-8128-0AAF3CB4E204}" dt="2022-10-14T12:53:08.545" v="32"/>
            <ac:spMkLst>
              <pc:docMk/>
              <pc:sldMasterMk cId="199356528" sldId="2147483648"/>
              <pc:sldLayoutMk cId="1027611916" sldId="2147483656"/>
              <ac:spMk id="3" creationId="{CD5B5687-A839-168A-D40F-5BDB1A1A582D}"/>
            </ac:spMkLst>
          </pc:spChg>
          <pc:spChg chg="mod">
            <ac:chgData name="Zack Cunningham (Student)" userId="be75b330-933a-4874-bfa0-d3338ea18011" providerId="ADAL" clId="{9AE9500D-E4F3-034B-8128-0AAF3CB4E204}" dt="2022-10-14T12:53:08.545" v="32"/>
            <ac:spMkLst>
              <pc:docMk/>
              <pc:sldMasterMk cId="199356528" sldId="2147483648"/>
              <pc:sldLayoutMk cId="1027611916" sldId="2147483656"/>
              <ac:spMk id="4" creationId="{600C4184-1C47-73DF-38A2-4FCC1E150F18}"/>
            </ac:spMkLst>
          </pc:spChg>
        </pc:sldLayoutChg>
        <pc:sldLayoutChg chg="modSp">
          <pc:chgData name="Zack Cunningham (Student)" userId="be75b330-933a-4874-bfa0-d3338ea18011" providerId="ADAL" clId="{9AE9500D-E4F3-034B-8128-0AAF3CB4E204}" dt="2022-10-14T12:53:08.545" v="32"/>
          <pc:sldLayoutMkLst>
            <pc:docMk/>
            <pc:sldMasterMk cId="199356528" sldId="2147483648"/>
            <pc:sldLayoutMk cId="2405198880" sldId="2147483657"/>
          </pc:sldLayoutMkLst>
          <pc:spChg chg="mod">
            <ac:chgData name="Zack Cunningham (Student)" userId="be75b330-933a-4874-bfa0-d3338ea18011" providerId="ADAL" clId="{9AE9500D-E4F3-034B-8128-0AAF3CB4E204}" dt="2022-10-14T12:53:08.545" v="32"/>
            <ac:spMkLst>
              <pc:docMk/>
              <pc:sldMasterMk cId="199356528" sldId="2147483648"/>
              <pc:sldLayoutMk cId="2405198880" sldId="2147483657"/>
              <ac:spMk id="2" creationId="{4E3E7913-8F82-0BCD-22A6-765E153C194E}"/>
            </ac:spMkLst>
          </pc:spChg>
          <pc:spChg chg="mod">
            <ac:chgData name="Zack Cunningham (Student)" userId="be75b330-933a-4874-bfa0-d3338ea18011" providerId="ADAL" clId="{9AE9500D-E4F3-034B-8128-0AAF3CB4E204}" dt="2022-10-14T12:53:08.545" v="32"/>
            <ac:spMkLst>
              <pc:docMk/>
              <pc:sldMasterMk cId="199356528" sldId="2147483648"/>
              <pc:sldLayoutMk cId="2405198880" sldId="2147483657"/>
              <ac:spMk id="3" creationId="{95707503-CB4B-4E66-8873-80CCF27DBDE0}"/>
            </ac:spMkLst>
          </pc:spChg>
          <pc:spChg chg="mod">
            <ac:chgData name="Zack Cunningham (Student)" userId="be75b330-933a-4874-bfa0-d3338ea18011" providerId="ADAL" clId="{9AE9500D-E4F3-034B-8128-0AAF3CB4E204}" dt="2022-10-14T12:53:08.545" v="32"/>
            <ac:spMkLst>
              <pc:docMk/>
              <pc:sldMasterMk cId="199356528" sldId="2147483648"/>
              <pc:sldLayoutMk cId="2405198880" sldId="2147483657"/>
              <ac:spMk id="4" creationId="{C7248A8E-8998-4394-A357-BC2909B282CA}"/>
            </ac:spMkLst>
          </pc:spChg>
        </pc:sldLayoutChg>
        <pc:sldLayoutChg chg="modSp">
          <pc:chgData name="Zack Cunningham (Student)" userId="be75b330-933a-4874-bfa0-d3338ea18011" providerId="ADAL" clId="{9AE9500D-E4F3-034B-8128-0AAF3CB4E204}" dt="2022-10-14T12:53:08.545" v="32"/>
          <pc:sldLayoutMkLst>
            <pc:docMk/>
            <pc:sldMasterMk cId="199356528" sldId="2147483648"/>
            <pc:sldLayoutMk cId="3878030747" sldId="2147483659"/>
          </pc:sldLayoutMkLst>
          <pc:spChg chg="mod">
            <ac:chgData name="Zack Cunningham (Student)" userId="be75b330-933a-4874-bfa0-d3338ea18011" providerId="ADAL" clId="{9AE9500D-E4F3-034B-8128-0AAF3CB4E204}" dt="2022-10-14T12:53:08.545" v="32"/>
            <ac:spMkLst>
              <pc:docMk/>
              <pc:sldMasterMk cId="199356528" sldId="2147483648"/>
              <pc:sldLayoutMk cId="3878030747" sldId="2147483659"/>
              <ac:spMk id="2" creationId="{51CD52FA-718C-FE1F-4A88-15C251FEF559}"/>
            </ac:spMkLst>
          </pc:spChg>
          <pc:spChg chg="mod">
            <ac:chgData name="Zack Cunningham (Student)" userId="be75b330-933a-4874-bfa0-d3338ea18011" providerId="ADAL" clId="{9AE9500D-E4F3-034B-8128-0AAF3CB4E204}" dt="2022-10-14T12:53:08.545" v="32"/>
            <ac:spMkLst>
              <pc:docMk/>
              <pc:sldMasterMk cId="199356528" sldId="2147483648"/>
              <pc:sldLayoutMk cId="3878030747" sldId="2147483659"/>
              <ac:spMk id="3" creationId="{93DEF292-74D7-0798-35B9-A549829BF20C}"/>
            </ac:spMkLst>
          </pc:spChg>
        </pc:sldLayoutChg>
      </pc:sldMasterChg>
      <pc:sldMasterChg chg="modSp modSldLayout">
        <pc:chgData name="Zack Cunningham (Student)" userId="be75b330-933a-4874-bfa0-d3338ea18011" providerId="ADAL" clId="{9AE9500D-E4F3-034B-8128-0AAF3CB4E204}" dt="2022-10-14T12:53:04.483" v="22"/>
        <pc:sldMasterMkLst>
          <pc:docMk/>
          <pc:sldMasterMk cId="3080390674" sldId="2147483660"/>
        </pc:sldMasterMkLst>
        <pc:spChg chg="mod">
          <ac:chgData name="Zack Cunningham (Student)" userId="be75b330-933a-4874-bfa0-d3338ea18011" providerId="ADAL" clId="{9AE9500D-E4F3-034B-8128-0AAF3CB4E204}" dt="2022-10-14T12:53:04.483" v="22"/>
          <ac:spMkLst>
            <pc:docMk/>
            <pc:sldMasterMk cId="3080390674" sldId="2147483660"/>
            <ac:spMk id="2" creationId="{00000000-0000-0000-0000-000000000000}"/>
          </ac:spMkLst>
        </pc:spChg>
        <pc:spChg chg="mod">
          <ac:chgData name="Zack Cunningham (Student)" userId="be75b330-933a-4874-bfa0-d3338ea18011" providerId="ADAL" clId="{9AE9500D-E4F3-034B-8128-0AAF3CB4E204}" dt="2022-10-14T12:53:04.483" v="22"/>
          <ac:spMkLst>
            <pc:docMk/>
            <pc:sldMasterMk cId="3080390674" sldId="2147483660"/>
            <ac:spMk id="3" creationId="{00000000-0000-0000-0000-000000000000}"/>
          </ac:spMkLst>
        </pc:spChg>
        <pc:spChg chg="mod">
          <ac:chgData name="Zack Cunningham (Student)" userId="be75b330-933a-4874-bfa0-d3338ea18011" providerId="ADAL" clId="{9AE9500D-E4F3-034B-8128-0AAF3CB4E204}" dt="2022-10-14T12:53:04.483" v="22"/>
          <ac:spMkLst>
            <pc:docMk/>
            <pc:sldMasterMk cId="3080390674" sldId="2147483660"/>
            <ac:spMk id="4" creationId="{00000000-0000-0000-0000-000000000000}"/>
          </ac:spMkLst>
        </pc:spChg>
        <pc:spChg chg="mod">
          <ac:chgData name="Zack Cunningham (Student)" userId="be75b330-933a-4874-bfa0-d3338ea18011" providerId="ADAL" clId="{9AE9500D-E4F3-034B-8128-0AAF3CB4E204}" dt="2022-10-14T12:53:04.483" v="22"/>
          <ac:spMkLst>
            <pc:docMk/>
            <pc:sldMasterMk cId="3080390674" sldId="2147483660"/>
            <ac:spMk id="5" creationId="{00000000-0000-0000-0000-000000000000}"/>
          </ac:spMkLst>
        </pc:spChg>
        <pc:spChg chg="mod">
          <ac:chgData name="Zack Cunningham (Student)" userId="be75b330-933a-4874-bfa0-d3338ea18011" providerId="ADAL" clId="{9AE9500D-E4F3-034B-8128-0AAF3CB4E204}" dt="2022-10-14T12:53:04.483" v="22"/>
          <ac:spMkLst>
            <pc:docMk/>
            <pc:sldMasterMk cId="3080390674" sldId="2147483660"/>
            <ac:spMk id="6" creationId="{00000000-0000-0000-0000-000000000000}"/>
          </ac:spMkLst>
        </pc:spChg>
        <pc:sldLayoutChg chg="modSp">
          <pc:chgData name="Zack Cunningham (Student)" userId="be75b330-933a-4874-bfa0-d3338ea18011" providerId="ADAL" clId="{9AE9500D-E4F3-034B-8128-0AAF3CB4E204}" dt="2022-10-14T12:53:04.483" v="22"/>
          <pc:sldLayoutMkLst>
            <pc:docMk/>
            <pc:sldMasterMk cId="3080390674" sldId="2147483660"/>
            <pc:sldLayoutMk cId="2687825838" sldId="2147483661"/>
          </pc:sldLayoutMkLst>
          <pc:spChg chg="mod">
            <ac:chgData name="Zack Cunningham (Student)" userId="be75b330-933a-4874-bfa0-d3338ea18011" providerId="ADAL" clId="{9AE9500D-E4F3-034B-8128-0AAF3CB4E204}" dt="2022-10-14T12:53:04.483" v="22"/>
            <ac:spMkLst>
              <pc:docMk/>
              <pc:sldMasterMk cId="3080390674" sldId="2147483660"/>
              <pc:sldLayoutMk cId="2687825838" sldId="2147483661"/>
              <ac:spMk id="2" creationId="{00000000-0000-0000-0000-000000000000}"/>
            </ac:spMkLst>
          </pc:spChg>
          <pc:spChg chg="mod">
            <ac:chgData name="Zack Cunningham (Student)" userId="be75b330-933a-4874-bfa0-d3338ea18011" providerId="ADAL" clId="{9AE9500D-E4F3-034B-8128-0AAF3CB4E204}" dt="2022-10-14T12:53:04.483" v="22"/>
            <ac:spMkLst>
              <pc:docMk/>
              <pc:sldMasterMk cId="3080390674" sldId="2147483660"/>
              <pc:sldLayoutMk cId="2687825838" sldId="2147483661"/>
              <ac:spMk id="3" creationId="{00000000-0000-0000-0000-000000000000}"/>
            </ac:spMkLst>
          </pc:spChg>
        </pc:sldLayoutChg>
        <pc:sldLayoutChg chg="modSp">
          <pc:chgData name="Zack Cunningham (Student)" userId="be75b330-933a-4874-bfa0-d3338ea18011" providerId="ADAL" clId="{9AE9500D-E4F3-034B-8128-0AAF3CB4E204}" dt="2022-10-14T12:53:04.483" v="22"/>
          <pc:sldLayoutMkLst>
            <pc:docMk/>
            <pc:sldMasterMk cId="3080390674" sldId="2147483660"/>
            <pc:sldLayoutMk cId="1394373216" sldId="2147483663"/>
          </pc:sldLayoutMkLst>
          <pc:spChg chg="mod">
            <ac:chgData name="Zack Cunningham (Student)" userId="be75b330-933a-4874-bfa0-d3338ea18011" providerId="ADAL" clId="{9AE9500D-E4F3-034B-8128-0AAF3CB4E204}" dt="2022-10-14T12:53:04.483" v="22"/>
            <ac:spMkLst>
              <pc:docMk/>
              <pc:sldMasterMk cId="3080390674" sldId="2147483660"/>
              <pc:sldLayoutMk cId="1394373216" sldId="2147483663"/>
              <ac:spMk id="2" creationId="{00000000-0000-0000-0000-000000000000}"/>
            </ac:spMkLst>
          </pc:spChg>
          <pc:spChg chg="mod">
            <ac:chgData name="Zack Cunningham (Student)" userId="be75b330-933a-4874-bfa0-d3338ea18011" providerId="ADAL" clId="{9AE9500D-E4F3-034B-8128-0AAF3CB4E204}" dt="2022-10-14T12:53:04.483" v="22"/>
            <ac:spMkLst>
              <pc:docMk/>
              <pc:sldMasterMk cId="3080390674" sldId="2147483660"/>
              <pc:sldLayoutMk cId="1394373216" sldId="2147483663"/>
              <ac:spMk id="3" creationId="{00000000-0000-0000-0000-000000000000}"/>
            </ac:spMkLst>
          </pc:spChg>
        </pc:sldLayoutChg>
        <pc:sldLayoutChg chg="modSp">
          <pc:chgData name="Zack Cunningham (Student)" userId="be75b330-933a-4874-bfa0-d3338ea18011" providerId="ADAL" clId="{9AE9500D-E4F3-034B-8128-0AAF3CB4E204}" dt="2022-10-14T12:53:04.483" v="22"/>
          <pc:sldLayoutMkLst>
            <pc:docMk/>
            <pc:sldMasterMk cId="3080390674" sldId="2147483660"/>
            <pc:sldLayoutMk cId="704299115" sldId="2147483664"/>
          </pc:sldLayoutMkLst>
          <pc:spChg chg="mod">
            <ac:chgData name="Zack Cunningham (Student)" userId="be75b330-933a-4874-bfa0-d3338ea18011" providerId="ADAL" clId="{9AE9500D-E4F3-034B-8128-0AAF3CB4E204}" dt="2022-10-14T12:53:04.483" v="22"/>
            <ac:spMkLst>
              <pc:docMk/>
              <pc:sldMasterMk cId="3080390674" sldId="2147483660"/>
              <pc:sldLayoutMk cId="704299115" sldId="2147483664"/>
              <ac:spMk id="3" creationId="{00000000-0000-0000-0000-000000000000}"/>
            </ac:spMkLst>
          </pc:spChg>
          <pc:spChg chg="mod">
            <ac:chgData name="Zack Cunningham (Student)" userId="be75b330-933a-4874-bfa0-d3338ea18011" providerId="ADAL" clId="{9AE9500D-E4F3-034B-8128-0AAF3CB4E204}" dt="2022-10-14T12:53:04.483" v="22"/>
            <ac:spMkLst>
              <pc:docMk/>
              <pc:sldMasterMk cId="3080390674" sldId="2147483660"/>
              <pc:sldLayoutMk cId="704299115" sldId="2147483664"/>
              <ac:spMk id="4" creationId="{00000000-0000-0000-0000-000000000000}"/>
            </ac:spMkLst>
          </pc:spChg>
        </pc:sldLayoutChg>
        <pc:sldLayoutChg chg="modSp">
          <pc:chgData name="Zack Cunningham (Student)" userId="be75b330-933a-4874-bfa0-d3338ea18011" providerId="ADAL" clId="{9AE9500D-E4F3-034B-8128-0AAF3CB4E204}" dt="2022-10-14T12:53:04.483" v="22"/>
          <pc:sldLayoutMkLst>
            <pc:docMk/>
            <pc:sldMasterMk cId="3080390674" sldId="2147483660"/>
            <pc:sldLayoutMk cId="1276580152" sldId="2147483665"/>
          </pc:sldLayoutMkLst>
          <pc:spChg chg="mod">
            <ac:chgData name="Zack Cunningham (Student)" userId="be75b330-933a-4874-bfa0-d3338ea18011" providerId="ADAL" clId="{9AE9500D-E4F3-034B-8128-0AAF3CB4E204}" dt="2022-10-14T12:53:04.483" v="22"/>
            <ac:spMkLst>
              <pc:docMk/>
              <pc:sldMasterMk cId="3080390674" sldId="2147483660"/>
              <pc:sldLayoutMk cId="1276580152" sldId="2147483665"/>
              <ac:spMk id="2" creationId="{00000000-0000-0000-0000-000000000000}"/>
            </ac:spMkLst>
          </pc:spChg>
          <pc:spChg chg="mod">
            <ac:chgData name="Zack Cunningham (Student)" userId="be75b330-933a-4874-bfa0-d3338ea18011" providerId="ADAL" clId="{9AE9500D-E4F3-034B-8128-0AAF3CB4E204}" dt="2022-10-14T12:53:04.483" v="22"/>
            <ac:spMkLst>
              <pc:docMk/>
              <pc:sldMasterMk cId="3080390674" sldId="2147483660"/>
              <pc:sldLayoutMk cId="1276580152" sldId="2147483665"/>
              <ac:spMk id="3" creationId="{00000000-0000-0000-0000-000000000000}"/>
            </ac:spMkLst>
          </pc:spChg>
          <pc:spChg chg="mod">
            <ac:chgData name="Zack Cunningham (Student)" userId="be75b330-933a-4874-bfa0-d3338ea18011" providerId="ADAL" clId="{9AE9500D-E4F3-034B-8128-0AAF3CB4E204}" dt="2022-10-14T12:53:04.483" v="22"/>
            <ac:spMkLst>
              <pc:docMk/>
              <pc:sldMasterMk cId="3080390674" sldId="2147483660"/>
              <pc:sldLayoutMk cId="1276580152" sldId="2147483665"/>
              <ac:spMk id="4" creationId="{00000000-0000-0000-0000-000000000000}"/>
            </ac:spMkLst>
          </pc:spChg>
          <pc:spChg chg="mod">
            <ac:chgData name="Zack Cunningham (Student)" userId="be75b330-933a-4874-bfa0-d3338ea18011" providerId="ADAL" clId="{9AE9500D-E4F3-034B-8128-0AAF3CB4E204}" dt="2022-10-14T12:53:04.483" v="22"/>
            <ac:spMkLst>
              <pc:docMk/>
              <pc:sldMasterMk cId="3080390674" sldId="2147483660"/>
              <pc:sldLayoutMk cId="1276580152" sldId="2147483665"/>
              <ac:spMk id="5" creationId="{00000000-0000-0000-0000-000000000000}"/>
            </ac:spMkLst>
          </pc:spChg>
          <pc:spChg chg="mod">
            <ac:chgData name="Zack Cunningham (Student)" userId="be75b330-933a-4874-bfa0-d3338ea18011" providerId="ADAL" clId="{9AE9500D-E4F3-034B-8128-0AAF3CB4E204}" dt="2022-10-14T12:53:04.483" v="22"/>
            <ac:spMkLst>
              <pc:docMk/>
              <pc:sldMasterMk cId="3080390674" sldId="2147483660"/>
              <pc:sldLayoutMk cId="1276580152" sldId="2147483665"/>
              <ac:spMk id="6" creationId="{00000000-0000-0000-0000-000000000000}"/>
            </ac:spMkLst>
          </pc:spChg>
        </pc:sldLayoutChg>
        <pc:sldLayoutChg chg="modSp">
          <pc:chgData name="Zack Cunningham (Student)" userId="be75b330-933a-4874-bfa0-d3338ea18011" providerId="ADAL" clId="{9AE9500D-E4F3-034B-8128-0AAF3CB4E204}" dt="2022-10-14T12:53:04.483" v="22"/>
          <pc:sldLayoutMkLst>
            <pc:docMk/>
            <pc:sldMasterMk cId="3080390674" sldId="2147483660"/>
            <pc:sldLayoutMk cId="3754280477" sldId="2147483668"/>
          </pc:sldLayoutMkLst>
          <pc:spChg chg="mod">
            <ac:chgData name="Zack Cunningham (Student)" userId="be75b330-933a-4874-bfa0-d3338ea18011" providerId="ADAL" clId="{9AE9500D-E4F3-034B-8128-0AAF3CB4E204}" dt="2022-10-14T12:53:04.483" v="22"/>
            <ac:spMkLst>
              <pc:docMk/>
              <pc:sldMasterMk cId="3080390674" sldId="2147483660"/>
              <pc:sldLayoutMk cId="3754280477" sldId="2147483668"/>
              <ac:spMk id="2" creationId="{00000000-0000-0000-0000-000000000000}"/>
            </ac:spMkLst>
          </pc:spChg>
          <pc:spChg chg="mod">
            <ac:chgData name="Zack Cunningham (Student)" userId="be75b330-933a-4874-bfa0-d3338ea18011" providerId="ADAL" clId="{9AE9500D-E4F3-034B-8128-0AAF3CB4E204}" dt="2022-10-14T12:53:04.483" v="22"/>
            <ac:spMkLst>
              <pc:docMk/>
              <pc:sldMasterMk cId="3080390674" sldId="2147483660"/>
              <pc:sldLayoutMk cId="3754280477" sldId="2147483668"/>
              <ac:spMk id="3" creationId="{00000000-0000-0000-0000-000000000000}"/>
            </ac:spMkLst>
          </pc:spChg>
          <pc:spChg chg="mod">
            <ac:chgData name="Zack Cunningham (Student)" userId="be75b330-933a-4874-bfa0-d3338ea18011" providerId="ADAL" clId="{9AE9500D-E4F3-034B-8128-0AAF3CB4E204}" dt="2022-10-14T12:53:04.483" v="22"/>
            <ac:spMkLst>
              <pc:docMk/>
              <pc:sldMasterMk cId="3080390674" sldId="2147483660"/>
              <pc:sldLayoutMk cId="3754280477" sldId="2147483668"/>
              <ac:spMk id="4" creationId="{00000000-0000-0000-0000-000000000000}"/>
            </ac:spMkLst>
          </pc:spChg>
        </pc:sldLayoutChg>
        <pc:sldLayoutChg chg="modSp">
          <pc:chgData name="Zack Cunningham (Student)" userId="be75b330-933a-4874-bfa0-d3338ea18011" providerId="ADAL" clId="{9AE9500D-E4F3-034B-8128-0AAF3CB4E204}" dt="2022-10-14T12:53:04.483" v="22"/>
          <pc:sldLayoutMkLst>
            <pc:docMk/>
            <pc:sldMasterMk cId="3080390674" sldId="2147483660"/>
            <pc:sldLayoutMk cId="3967867907" sldId="2147483669"/>
          </pc:sldLayoutMkLst>
          <pc:spChg chg="mod">
            <ac:chgData name="Zack Cunningham (Student)" userId="be75b330-933a-4874-bfa0-d3338ea18011" providerId="ADAL" clId="{9AE9500D-E4F3-034B-8128-0AAF3CB4E204}" dt="2022-10-14T12:53:04.483" v="22"/>
            <ac:spMkLst>
              <pc:docMk/>
              <pc:sldMasterMk cId="3080390674" sldId="2147483660"/>
              <pc:sldLayoutMk cId="3967867907" sldId="2147483669"/>
              <ac:spMk id="2" creationId="{00000000-0000-0000-0000-000000000000}"/>
            </ac:spMkLst>
          </pc:spChg>
          <pc:spChg chg="mod">
            <ac:chgData name="Zack Cunningham (Student)" userId="be75b330-933a-4874-bfa0-d3338ea18011" providerId="ADAL" clId="{9AE9500D-E4F3-034B-8128-0AAF3CB4E204}" dt="2022-10-14T12:53:04.483" v="22"/>
            <ac:spMkLst>
              <pc:docMk/>
              <pc:sldMasterMk cId="3080390674" sldId="2147483660"/>
              <pc:sldLayoutMk cId="3967867907" sldId="2147483669"/>
              <ac:spMk id="3" creationId="{00000000-0000-0000-0000-000000000000}"/>
            </ac:spMkLst>
          </pc:spChg>
          <pc:spChg chg="mod">
            <ac:chgData name="Zack Cunningham (Student)" userId="be75b330-933a-4874-bfa0-d3338ea18011" providerId="ADAL" clId="{9AE9500D-E4F3-034B-8128-0AAF3CB4E204}" dt="2022-10-14T12:53:04.483" v="22"/>
            <ac:spMkLst>
              <pc:docMk/>
              <pc:sldMasterMk cId="3080390674" sldId="2147483660"/>
              <pc:sldLayoutMk cId="3967867907" sldId="2147483669"/>
              <ac:spMk id="4" creationId="{00000000-0000-0000-0000-000000000000}"/>
            </ac:spMkLst>
          </pc:spChg>
        </pc:sldLayoutChg>
        <pc:sldLayoutChg chg="modSp">
          <pc:chgData name="Zack Cunningham (Student)" userId="be75b330-933a-4874-bfa0-d3338ea18011" providerId="ADAL" clId="{9AE9500D-E4F3-034B-8128-0AAF3CB4E204}" dt="2022-10-14T12:53:04.483" v="22"/>
          <pc:sldLayoutMkLst>
            <pc:docMk/>
            <pc:sldMasterMk cId="3080390674" sldId="2147483660"/>
            <pc:sldLayoutMk cId="3396677363" sldId="2147483671"/>
          </pc:sldLayoutMkLst>
          <pc:spChg chg="mod">
            <ac:chgData name="Zack Cunningham (Student)" userId="be75b330-933a-4874-bfa0-d3338ea18011" providerId="ADAL" clId="{9AE9500D-E4F3-034B-8128-0AAF3CB4E204}" dt="2022-10-14T12:53:04.483" v="22"/>
            <ac:spMkLst>
              <pc:docMk/>
              <pc:sldMasterMk cId="3080390674" sldId="2147483660"/>
              <pc:sldLayoutMk cId="3396677363" sldId="2147483671"/>
              <ac:spMk id="2" creationId="{00000000-0000-0000-0000-000000000000}"/>
            </ac:spMkLst>
          </pc:spChg>
          <pc:spChg chg="mod">
            <ac:chgData name="Zack Cunningham (Student)" userId="be75b330-933a-4874-bfa0-d3338ea18011" providerId="ADAL" clId="{9AE9500D-E4F3-034B-8128-0AAF3CB4E204}" dt="2022-10-14T12:53:04.483" v="22"/>
            <ac:spMkLst>
              <pc:docMk/>
              <pc:sldMasterMk cId="3080390674" sldId="2147483660"/>
              <pc:sldLayoutMk cId="3396677363" sldId="2147483671"/>
              <ac:spMk id="3" creationId="{00000000-0000-0000-0000-000000000000}"/>
            </ac:spMkLst>
          </pc:spChg>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29158-F95B-0BA7-13C9-586B539922C9}"/>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F37CB41D-AF1A-C585-77D5-172D22891E8A}"/>
              </a:ext>
            </a:extLst>
          </p:cNvPr>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DE057B5A-D274-EF4A-749E-82E0CD6E4DDD}"/>
              </a:ext>
            </a:extLst>
          </p:cNvPr>
          <p:cNvSpPr>
            <a:spLocks noGrp="1"/>
          </p:cNvSpPr>
          <p:nvPr>
            <p:ph type="dt" sz="half" idx="10"/>
          </p:nvPr>
        </p:nvSpPr>
        <p:spPr/>
        <p:txBody>
          <a:bodyPr/>
          <a:lstStyle/>
          <a:p>
            <a:fld id="{2AA40A4A-FAD1-624F-B5AD-D2D6F852460A}" type="datetimeFigureOut">
              <a:rPr lang="en-US" smtClean="0"/>
              <a:t>10/14/22</a:t>
            </a:fld>
            <a:endParaRPr lang="en-US"/>
          </a:p>
        </p:txBody>
      </p:sp>
      <p:sp>
        <p:nvSpPr>
          <p:cNvPr id="5" name="Footer Placeholder 4">
            <a:extLst>
              <a:ext uri="{FF2B5EF4-FFF2-40B4-BE49-F238E27FC236}">
                <a16:creationId xmlns:a16="http://schemas.microsoft.com/office/drawing/2014/main" id="{440420F4-A344-1A48-86D9-6B71879DEE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4EF9CA-7B21-0A2A-FA60-B5D0C78B7F2A}"/>
              </a:ext>
            </a:extLst>
          </p:cNvPr>
          <p:cNvSpPr>
            <a:spLocks noGrp="1"/>
          </p:cNvSpPr>
          <p:nvPr>
            <p:ph type="sldNum" sz="quarter" idx="12"/>
          </p:nvPr>
        </p:nvSpPr>
        <p:spPr/>
        <p:txBody>
          <a:bodyPr/>
          <a:lstStyle/>
          <a:p>
            <a:fld id="{0087BB7C-FB7F-894A-91D3-7B2B018E96EE}" type="slidenum">
              <a:rPr lang="en-US" smtClean="0"/>
              <a:t>‹#›</a:t>
            </a:fld>
            <a:endParaRPr lang="en-US"/>
          </a:p>
        </p:txBody>
      </p:sp>
    </p:spTree>
    <p:extLst>
      <p:ext uri="{BB962C8B-B14F-4D97-AF65-F5344CB8AC3E}">
        <p14:creationId xmlns:p14="http://schemas.microsoft.com/office/powerpoint/2010/main" val="11478010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474CC-4883-F71E-D555-E480CF3D36DE}"/>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79826E57-2AA2-3842-0DE0-25F6EC6AE656}"/>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0A8C00B-A007-BF05-A73E-55DCA7BE6D53}"/>
              </a:ext>
            </a:extLst>
          </p:cNvPr>
          <p:cNvSpPr>
            <a:spLocks noGrp="1"/>
          </p:cNvSpPr>
          <p:nvPr>
            <p:ph type="dt" sz="half" idx="10"/>
          </p:nvPr>
        </p:nvSpPr>
        <p:spPr/>
        <p:txBody>
          <a:bodyPr/>
          <a:lstStyle/>
          <a:p>
            <a:fld id="{2AA40A4A-FAD1-624F-B5AD-D2D6F852460A}" type="datetimeFigureOut">
              <a:rPr lang="en-US" smtClean="0"/>
              <a:t>10/14/22</a:t>
            </a:fld>
            <a:endParaRPr lang="en-US"/>
          </a:p>
        </p:txBody>
      </p:sp>
      <p:sp>
        <p:nvSpPr>
          <p:cNvPr id="5" name="Footer Placeholder 4">
            <a:extLst>
              <a:ext uri="{FF2B5EF4-FFF2-40B4-BE49-F238E27FC236}">
                <a16:creationId xmlns:a16="http://schemas.microsoft.com/office/drawing/2014/main" id="{7BC3A795-80BD-EB23-507C-C82AC47C88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1F85E9-DCB2-1B61-275F-ADFF5A567BDC}"/>
              </a:ext>
            </a:extLst>
          </p:cNvPr>
          <p:cNvSpPr>
            <a:spLocks noGrp="1"/>
          </p:cNvSpPr>
          <p:nvPr>
            <p:ph type="sldNum" sz="quarter" idx="12"/>
          </p:nvPr>
        </p:nvSpPr>
        <p:spPr/>
        <p:txBody>
          <a:bodyPr/>
          <a:lstStyle/>
          <a:p>
            <a:fld id="{0087BB7C-FB7F-894A-91D3-7B2B018E96EE}" type="slidenum">
              <a:rPr lang="en-US" smtClean="0"/>
              <a:t>‹#›</a:t>
            </a:fld>
            <a:endParaRPr lang="en-US"/>
          </a:p>
        </p:txBody>
      </p:sp>
    </p:spTree>
    <p:extLst>
      <p:ext uri="{BB962C8B-B14F-4D97-AF65-F5344CB8AC3E}">
        <p14:creationId xmlns:p14="http://schemas.microsoft.com/office/powerpoint/2010/main" val="4531620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1CD52FA-718C-FE1F-4A88-15C251FEF559}"/>
              </a:ext>
            </a:extLst>
          </p:cNvPr>
          <p:cNvSpPr>
            <a:spLocks noGrp="1"/>
          </p:cNvSpPr>
          <p:nvPr>
            <p:ph type="title" orient="vert"/>
          </p:nvPr>
        </p:nvSpPr>
        <p:spPr>
          <a:xfrm>
            <a:off x="8724901"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93DEF292-74D7-0798-35B9-A549829BF20C}"/>
              </a:ext>
            </a:extLst>
          </p:cNvPr>
          <p:cNvSpPr>
            <a:spLocks noGrp="1"/>
          </p:cNvSpPr>
          <p:nvPr>
            <p:ph type="body" orient="vert" idx="1"/>
          </p:nvPr>
        </p:nvSpPr>
        <p:spPr>
          <a:xfrm>
            <a:off x="838201"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D2E937E-92D4-3D83-98D8-8EA79F46424A}"/>
              </a:ext>
            </a:extLst>
          </p:cNvPr>
          <p:cNvSpPr>
            <a:spLocks noGrp="1"/>
          </p:cNvSpPr>
          <p:nvPr>
            <p:ph type="dt" sz="half" idx="10"/>
          </p:nvPr>
        </p:nvSpPr>
        <p:spPr/>
        <p:txBody>
          <a:bodyPr/>
          <a:lstStyle/>
          <a:p>
            <a:fld id="{2AA40A4A-FAD1-624F-B5AD-D2D6F852460A}" type="datetimeFigureOut">
              <a:rPr lang="en-US" smtClean="0"/>
              <a:t>10/14/22</a:t>
            </a:fld>
            <a:endParaRPr lang="en-US"/>
          </a:p>
        </p:txBody>
      </p:sp>
      <p:sp>
        <p:nvSpPr>
          <p:cNvPr id="5" name="Footer Placeholder 4">
            <a:extLst>
              <a:ext uri="{FF2B5EF4-FFF2-40B4-BE49-F238E27FC236}">
                <a16:creationId xmlns:a16="http://schemas.microsoft.com/office/drawing/2014/main" id="{D4B96A3C-0BB1-8CE0-2852-46CEA41603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AD79F4-5C53-0D77-A3A0-9AAF3651DB4C}"/>
              </a:ext>
            </a:extLst>
          </p:cNvPr>
          <p:cNvSpPr>
            <a:spLocks noGrp="1"/>
          </p:cNvSpPr>
          <p:nvPr>
            <p:ph type="sldNum" sz="quarter" idx="12"/>
          </p:nvPr>
        </p:nvSpPr>
        <p:spPr/>
        <p:txBody>
          <a:bodyPr/>
          <a:lstStyle/>
          <a:p>
            <a:fld id="{0087BB7C-FB7F-894A-91D3-7B2B018E96EE}" type="slidenum">
              <a:rPr lang="en-US" smtClean="0"/>
              <a:t>‹#›</a:t>
            </a:fld>
            <a:endParaRPr lang="en-US"/>
          </a:p>
        </p:txBody>
      </p:sp>
    </p:spTree>
    <p:extLst>
      <p:ext uri="{BB962C8B-B14F-4D97-AF65-F5344CB8AC3E}">
        <p14:creationId xmlns:p14="http://schemas.microsoft.com/office/powerpoint/2010/main" val="3878030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6C368-E251-E502-6FB5-9819A48C90B3}"/>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9867EB72-F2EA-2C73-8C50-2C8997A12E72}"/>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AA49A97-B9EF-14D6-3F7F-5E1EFAE74AB9}"/>
              </a:ext>
            </a:extLst>
          </p:cNvPr>
          <p:cNvSpPr>
            <a:spLocks noGrp="1"/>
          </p:cNvSpPr>
          <p:nvPr>
            <p:ph type="dt" sz="half" idx="10"/>
          </p:nvPr>
        </p:nvSpPr>
        <p:spPr/>
        <p:txBody>
          <a:bodyPr/>
          <a:lstStyle/>
          <a:p>
            <a:fld id="{2AA40A4A-FAD1-624F-B5AD-D2D6F852460A}" type="datetimeFigureOut">
              <a:rPr lang="en-US" smtClean="0"/>
              <a:t>10/14/22</a:t>
            </a:fld>
            <a:endParaRPr lang="en-US"/>
          </a:p>
        </p:txBody>
      </p:sp>
      <p:sp>
        <p:nvSpPr>
          <p:cNvPr id="5" name="Footer Placeholder 4">
            <a:extLst>
              <a:ext uri="{FF2B5EF4-FFF2-40B4-BE49-F238E27FC236}">
                <a16:creationId xmlns:a16="http://schemas.microsoft.com/office/drawing/2014/main" id="{0329BC66-8136-EF72-9CA8-59A500E97E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BE9667-2997-9B05-7B4C-10191010699A}"/>
              </a:ext>
            </a:extLst>
          </p:cNvPr>
          <p:cNvSpPr>
            <a:spLocks noGrp="1"/>
          </p:cNvSpPr>
          <p:nvPr>
            <p:ph type="sldNum" sz="quarter" idx="12"/>
          </p:nvPr>
        </p:nvSpPr>
        <p:spPr/>
        <p:txBody>
          <a:bodyPr/>
          <a:lstStyle/>
          <a:p>
            <a:fld id="{0087BB7C-FB7F-894A-91D3-7B2B018E96EE}" type="slidenum">
              <a:rPr lang="en-US" smtClean="0"/>
              <a:t>‹#›</a:t>
            </a:fld>
            <a:endParaRPr lang="en-US"/>
          </a:p>
        </p:txBody>
      </p:sp>
    </p:spTree>
    <p:extLst>
      <p:ext uri="{BB962C8B-B14F-4D97-AF65-F5344CB8AC3E}">
        <p14:creationId xmlns:p14="http://schemas.microsoft.com/office/powerpoint/2010/main" val="28049355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D1BBF-7B93-A98E-6D8F-FB705DE44C01}"/>
              </a:ext>
            </a:extLst>
          </p:cNvPr>
          <p:cNvSpPr>
            <a:spLocks noGrp="1"/>
          </p:cNvSpPr>
          <p:nvPr>
            <p:ph type="title"/>
          </p:nvPr>
        </p:nvSpPr>
        <p:spPr>
          <a:xfrm>
            <a:off x="831851" y="1709740"/>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C2D7FD55-00A3-CEBD-B0C9-6E4D0B30236D}"/>
              </a:ext>
            </a:extLst>
          </p:cNvPr>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E42C395-9465-1B0E-0B9E-2A2481A7E149}"/>
              </a:ext>
            </a:extLst>
          </p:cNvPr>
          <p:cNvSpPr>
            <a:spLocks noGrp="1"/>
          </p:cNvSpPr>
          <p:nvPr>
            <p:ph type="dt" sz="half" idx="10"/>
          </p:nvPr>
        </p:nvSpPr>
        <p:spPr/>
        <p:txBody>
          <a:bodyPr/>
          <a:lstStyle/>
          <a:p>
            <a:fld id="{2AA40A4A-FAD1-624F-B5AD-D2D6F852460A}" type="datetimeFigureOut">
              <a:rPr lang="en-US" smtClean="0"/>
              <a:t>10/14/22</a:t>
            </a:fld>
            <a:endParaRPr lang="en-US"/>
          </a:p>
        </p:txBody>
      </p:sp>
      <p:sp>
        <p:nvSpPr>
          <p:cNvPr id="5" name="Footer Placeholder 4">
            <a:extLst>
              <a:ext uri="{FF2B5EF4-FFF2-40B4-BE49-F238E27FC236}">
                <a16:creationId xmlns:a16="http://schemas.microsoft.com/office/drawing/2014/main" id="{80260A3C-407C-3178-50D8-B57939201D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4860A7-DEA7-DDDE-1626-BB78B41B9597}"/>
              </a:ext>
            </a:extLst>
          </p:cNvPr>
          <p:cNvSpPr>
            <a:spLocks noGrp="1"/>
          </p:cNvSpPr>
          <p:nvPr>
            <p:ph type="sldNum" sz="quarter" idx="12"/>
          </p:nvPr>
        </p:nvSpPr>
        <p:spPr/>
        <p:txBody>
          <a:bodyPr/>
          <a:lstStyle/>
          <a:p>
            <a:fld id="{0087BB7C-FB7F-894A-91D3-7B2B018E96EE}" type="slidenum">
              <a:rPr lang="en-US" smtClean="0"/>
              <a:t>‹#›</a:t>
            </a:fld>
            <a:endParaRPr lang="en-US"/>
          </a:p>
        </p:txBody>
      </p:sp>
    </p:spTree>
    <p:extLst>
      <p:ext uri="{BB962C8B-B14F-4D97-AF65-F5344CB8AC3E}">
        <p14:creationId xmlns:p14="http://schemas.microsoft.com/office/powerpoint/2010/main" val="6279976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2F272-8D06-29F0-57E3-34AB5F49899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A305311-2161-93CD-068C-63795AB3B77E}"/>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2F62DD38-DBE7-285B-2219-13DF93381CE6}"/>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1CE6CE97-550F-CFE2-8006-686CA8C78E51}"/>
              </a:ext>
            </a:extLst>
          </p:cNvPr>
          <p:cNvSpPr>
            <a:spLocks noGrp="1"/>
          </p:cNvSpPr>
          <p:nvPr>
            <p:ph type="dt" sz="half" idx="10"/>
          </p:nvPr>
        </p:nvSpPr>
        <p:spPr/>
        <p:txBody>
          <a:bodyPr/>
          <a:lstStyle/>
          <a:p>
            <a:fld id="{2AA40A4A-FAD1-624F-B5AD-D2D6F852460A}" type="datetimeFigureOut">
              <a:rPr lang="en-US" smtClean="0"/>
              <a:t>10/14/22</a:t>
            </a:fld>
            <a:endParaRPr lang="en-US"/>
          </a:p>
        </p:txBody>
      </p:sp>
      <p:sp>
        <p:nvSpPr>
          <p:cNvPr id="6" name="Footer Placeholder 5">
            <a:extLst>
              <a:ext uri="{FF2B5EF4-FFF2-40B4-BE49-F238E27FC236}">
                <a16:creationId xmlns:a16="http://schemas.microsoft.com/office/drawing/2014/main" id="{E0AEB824-1627-162F-0334-B495E0A000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045E5C-32F6-AC80-F748-60019F90B83B}"/>
              </a:ext>
            </a:extLst>
          </p:cNvPr>
          <p:cNvSpPr>
            <a:spLocks noGrp="1"/>
          </p:cNvSpPr>
          <p:nvPr>
            <p:ph type="sldNum" sz="quarter" idx="12"/>
          </p:nvPr>
        </p:nvSpPr>
        <p:spPr/>
        <p:txBody>
          <a:bodyPr/>
          <a:lstStyle/>
          <a:p>
            <a:fld id="{0087BB7C-FB7F-894A-91D3-7B2B018E96EE}" type="slidenum">
              <a:rPr lang="en-US" smtClean="0"/>
              <a:t>‹#›</a:t>
            </a:fld>
            <a:endParaRPr lang="en-US"/>
          </a:p>
        </p:txBody>
      </p:sp>
    </p:spTree>
    <p:extLst>
      <p:ext uri="{BB962C8B-B14F-4D97-AF65-F5344CB8AC3E}">
        <p14:creationId xmlns:p14="http://schemas.microsoft.com/office/powerpoint/2010/main" val="24402359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54B24-85BB-BB08-CC37-4322344F59D2}"/>
              </a:ext>
            </a:extLst>
          </p:cNvPr>
          <p:cNvSpPr>
            <a:spLocks noGrp="1"/>
          </p:cNvSpPr>
          <p:nvPr>
            <p:ph type="title"/>
          </p:nvPr>
        </p:nvSpPr>
        <p:spPr>
          <a:xfrm>
            <a:off x="839788" y="365127"/>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A623125-A1CD-6249-503E-FDADFBF2962F}"/>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2DEBCE6-A5A1-D8B5-5E05-CC80F86E4ECB}"/>
              </a:ext>
            </a:extLst>
          </p:cNvPr>
          <p:cNvSpPr>
            <a:spLocks noGrp="1"/>
          </p:cNvSpPr>
          <p:nvPr>
            <p:ph sz="half" idx="2"/>
          </p:nvPr>
        </p:nvSpPr>
        <p:spPr>
          <a:xfrm>
            <a:off x="839789"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36A0A7AC-36CD-C82A-C34F-159A9E40A0DC}"/>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70EE65B-F991-BACB-8FD9-FFEC4A1A4746}"/>
              </a:ext>
            </a:extLst>
          </p:cNvPr>
          <p:cNvSpPr>
            <a:spLocks noGrp="1"/>
          </p:cNvSpPr>
          <p:nvPr>
            <p:ph sz="quarter" idx="4"/>
          </p:nvPr>
        </p:nvSpPr>
        <p:spPr>
          <a:xfrm>
            <a:off x="6172201"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AB5155CA-C2DD-BB68-9F83-CAC45FF91277}"/>
              </a:ext>
            </a:extLst>
          </p:cNvPr>
          <p:cNvSpPr>
            <a:spLocks noGrp="1"/>
          </p:cNvSpPr>
          <p:nvPr>
            <p:ph type="dt" sz="half" idx="10"/>
          </p:nvPr>
        </p:nvSpPr>
        <p:spPr/>
        <p:txBody>
          <a:bodyPr/>
          <a:lstStyle/>
          <a:p>
            <a:fld id="{2AA40A4A-FAD1-624F-B5AD-D2D6F852460A}" type="datetimeFigureOut">
              <a:rPr lang="en-US" smtClean="0"/>
              <a:t>10/14/22</a:t>
            </a:fld>
            <a:endParaRPr lang="en-US"/>
          </a:p>
        </p:txBody>
      </p:sp>
      <p:sp>
        <p:nvSpPr>
          <p:cNvPr id="8" name="Footer Placeholder 7">
            <a:extLst>
              <a:ext uri="{FF2B5EF4-FFF2-40B4-BE49-F238E27FC236}">
                <a16:creationId xmlns:a16="http://schemas.microsoft.com/office/drawing/2014/main" id="{663172F8-90AE-E3BF-B6AA-FCAEA2549A1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D4E58A0-9D49-0A5F-89C1-F9B83B573F41}"/>
              </a:ext>
            </a:extLst>
          </p:cNvPr>
          <p:cNvSpPr>
            <a:spLocks noGrp="1"/>
          </p:cNvSpPr>
          <p:nvPr>
            <p:ph type="sldNum" sz="quarter" idx="12"/>
          </p:nvPr>
        </p:nvSpPr>
        <p:spPr/>
        <p:txBody>
          <a:bodyPr/>
          <a:lstStyle/>
          <a:p>
            <a:fld id="{0087BB7C-FB7F-894A-91D3-7B2B018E96EE}" type="slidenum">
              <a:rPr lang="en-US" smtClean="0"/>
              <a:t>‹#›</a:t>
            </a:fld>
            <a:endParaRPr lang="en-US"/>
          </a:p>
        </p:txBody>
      </p:sp>
    </p:spTree>
    <p:extLst>
      <p:ext uri="{BB962C8B-B14F-4D97-AF65-F5344CB8AC3E}">
        <p14:creationId xmlns:p14="http://schemas.microsoft.com/office/powerpoint/2010/main" val="4106503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9221E-5C44-334B-9775-C4D944B92E47}"/>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B1D4B014-CDF5-300B-A68B-B5D8C89E27CD}"/>
              </a:ext>
            </a:extLst>
          </p:cNvPr>
          <p:cNvSpPr>
            <a:spLocks noGrp="1"/>
          </p:cNvSpPr>
          <p:nvPr>
            <p:ph type="dt" sz="half" idx="10"/>
          </p:nvPr>
        </p:nvSpPr>
        <p:spPr/>
        <p:txBody>
          <a:bodyPr/>
          <a:lstStyle/>
          <a:p>
            <a:fld id="{2AA40A4A-FAD1-624F-B5AD-D2D6F852460A}" type="datetimeFigureOut">
              <a:rPr lang="en-US" smtClean="0"/>
              <a:t>10/14/22</a:t>
            </a:fld>
            <a:endParaRPr lang="en-US"/>
          </a:p>
        </p:txBody>
      </p:sp>
      <p:sp>
        <p:nvSpPr>
          <p:cNvPr id="4" name="Footer Placeholder 3">
            <a:extLst>
              <a:ext uri="{FF2B5EF4-FFF2-40B4-BE49-F238E27FC236}">
                <a16:creationId xmlns:a16="http://schemas.microsoft.com/office/drawing/2014/main" id="{A5D23338-D772-405A-F7A7-6CF3436F7DC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6B1CAC3-85D5-97C2-1D13-3534205534D0}"/>
              </a:ext>
            </a:extLst>
          </p:cNvPr>
          <p:cNvSpPr>
            <a:spLocks noGrp="1"/>
          </p:cNvSpPr>
          <p:nvPr>
            <p:ph type="sldNum" sz="quarter" idx="12"/>
          </p:nvPr>
        </p:nvSpPr>
        <p:spPr/>
        <p:txBody>
          <a:bodyPr/>
          <a:lstStyle/>
          <a:p>
            <a:fld id="{0087BB7C-FB7F-894A-91D3-7B2B018E96EE}" type="slidenum">
              <a:rPr lang="en-US" smtClean="0"/>
              <a:t>‹#›</a:t>
            </a:fld>
            <a:endParaRPr lang="en-US"/>
          </a:p>
        </p:txBody>
      </p:sp>
    </p:spTree>
    <p:extLst>
      <p:ext uri="{BB962C8B-B14F-4D97-AF65-F5344CB8AC3E}">
        <p14:creationId xmlns:p14="http://schemas.microsoft.com/office/powerpoint/2010/main" val="31639151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D2753B2-B13D-A9AD-931A-78E6CA774408}"/>
              </a:ext>
            </a:extLst>
          </p:cNvPr>
          <p:cNvSpPr>
            <a:spLocks noGrp="1"/>
          </p:cNvSpPr>
          <p:nvPr>
            <p:ph type="dt" sz="half" idx="10"/>
          </p:nvPr>
        </p:nvSpPr>
        <p:spPr/>
        <p:txBody>
          <a:bodyPr/>
          <a:lstStyle/>
          <a:p>
            <a:fld id="{2AA40A4A-FAD1-624F-B5AD-D2D6F852460A}" type="datetimeFigureOut">
              <a:rPr lang="en-US" smtClean="0"/>
              <a:t>10/14/22</a:t>
            </a:fld>
            <a:endParaRPr lang="en-US"/>
          </a:p>
        </p:txBody>
      </p:sp>
      <p:sp>
        <p:nvSpPr>
          <p:cNvPr id="3" name="Footer Placeholder 2">
            <a:extLst>
              <a:ext uri="{FF2B5EF4-FFF2-40B4-BE49-F238E27FC236}">
                <a16:creationId xmlns:a16="http://schemas.microsoft.com/office/drawing/2014/main" id="{4381A314-BD28-721F-FF0C-59F907364D8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557C173-E0D2-98E0-3F10-4AA51FC19158}"/>
              </a:ext>
            </a:extLst>
          </p:cNvPr>
          <p:cNvSpPr>
            <a:spLocks noGrp="1"/>
          </p:cNvSpPr>
          <p:nvPr>
            <p:ph type="sldNum" sz="quarter" idx="12"/>
          </p:nvPr>
        </p:nvSpPr>
        <p:spPr/>
        <p:txBody>
          <a:bodyPr/>
          <a:lstStyle/>
          <a:p>
            <a:fld id="{0087BB7C-FB7F-894A-91D3-7B2B018E96EE}" type="slidenum">
              <a:rPr lang="en-US" smtClean="0"/>
              <a:t>‹#›</a:t>
            </a:fld>
            <a:endParaRPr lang="en-US"/>
          </a:p>
        </p:txBody>
      </p:sp>
    </p:spTree>
    <p:extLst>
      <p:ext uri="{BB962C8B-B14F-4D97-AF65-F5344CB8AC3E}">
        <p14:creationId xmlns:p14="http://schemas.microsoft.com/office/powerpoint/2010/main" val="1264664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1FEEC-F67C-7B20-F5E1-AA05039DEB6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CD5B5687-A839-168A-D40F-5BDB1A1A582D}"/>
              </a:ext>
            </a:extLst>
          </p:cNvPr>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600C4184-1C47-73DF-38A2-4FCC1E150F18}"/>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BCC56B3-4E3A-0E8D-8264-1080C38070E4}"/>
              </a:ext>
            </a:extLst>
          </p:cNvPr>
          <p:cNvSpPr>
            <a:spLocks noGrp="1"/>
          </p:cNvSpPr>
          <p:nvPr>
            <p:ph type="dt" sz="half" idx="10"/>
          </p:nvPr>
        </p:nvSpPr>
        <p:spPr/>
        <p:txBody>
          <a:bodyPr/>
          <a:lstStyle/>
          <a:p>
            <a:fld id="{2AA40A4A-FAD1-624F-B5AD-D2D6F852460A}" type="datetimeFigureOut">
              <a:rPr lang="en-US" smtClean="0"/>
              <a:t>10/14/22</a:t>
            </a:fld>
            <a:endParaRPr lang="en-US"/>
          </a:p>
        </p:txBody>
      </p:sp>
      <p:sp>
        <p:nvSpPr>
          <p:cNvPr id="6" name="Footer Placeholder 5">
            <a:extLst>
              <a:ext uri="{FF2B5EF4-FFF2-40B4-BE49-F238E27FC236}">
                <a16:creationId xmlns:a16="http://schemas.microsoft.com/office/drawing/2014/main" id="{D8CDAA6B-F93A-87FF-CC3A-354462CE58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74DA45C-B05B-E5C6-D074-95991F0C19DA}"/>
              </a:ext>
            </a:extLst>
          </p:cNvPr>
          <p:cNvSpPr>
            <a:spLocks noGrp="1"/>
          </p:cNvSpPr>
          <p:nvPr>
            <p:ph type="sldNum" sz="quarter" idx="12"/>
          </p:nvPr>
        </p:nvSpPr>
        <p:spPr/>
        <p:txBody>
          <a:bodyPr/>
          <a:lstStyle/>
          <a:p>
            <a:fld id="{0087BB7C-FB7F-894A-91D3-7B2B018E96EE}" type="slidenum">
              <a:rPr lang="en-US" smtClean="0"/>
              <a:t>‹#›</a:t>
            </a:fld>
            <a:endParaRPr lang="en-US"/>
          </a:p>
        </p:txBody>
      </p:sp>
    </p:spTree>
    <p:extLst>
      <p:ext uri="{BB962C8B-B14F-4D97-AF65-F5344CB8AC3E}">
        <p14:creationId xmlns:p14="http://schemas.microsoft.com/office/powerpoint/2010/main" val="1027611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E7913-8F82-0BCD-22A6-765E153C194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95707503-CB4B-4E66-8873-80CCF27DBDE0}"/>
              </a:ext>
            </a:extLst>
          </p:cNvPr>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a:extLst>
              <a:ext uri="{FF2B5EF4-FFF2-40B4-BE49-F238E27FC236}">
                <a16:creationId xmlns:a16="http://schemas.microsoft.com/office/drawing/2014/main" id="{C7248A8E-8998-4394-A357-BC2909B282CA}"/>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BE2BECF-EBB2-3A2F-A2BF-D9F527EA825E}"/>
              </a:ext>
            </a:extLst>
          </p:cNvPr>
          <p:cNvSpPr>
            <a:spLocks noGrp="1"/>
          </p:cNvSpPr>
          <p:nvPr>
            <p:ph type="dt" sz="half" idx="10"/>
          </p:nvPr>
        </p:nvSpPr>
        <p:spPr/>
        <p:txBody>
          <a:bodyPr/>
          <a:lstStyle/>
          <a:p>
            <a:fld id="{2AA40A4A-FAD1-624F-B5AD-D2D6F852460A}" type="datetimeFigureOut">
              <a:rPr lang="en-US" smtClean="0"/>
              <a:t>10/14/22</a:t>
            </a:fld>
            <a:endParaRPr lang="en-US"/>
          </a:p>
        </p:txBody>
      </p:sp>
      <p:sp>
        <p:nvSpPr>
          <p:cNvPr id="6" name="Footer Placeholder 5">
            <a:extLst>
              <a:ext uri="{FF2B5EF4-FFF2-40B4-BE49-F238E27FC236}">
                <a16:creationId xmlns:a16="http://schemas.microsoft.com/office/drawing/2014/main" id="{3A8E4518-FCEC-77A0-C427-F7563DDF9C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451687-0D94-C8F5-DEA6-56F1512DA17D}"/>
              </a:ext>
            </a:extLst>
          </p:cNvPr>
          <p:cNvSpPr>
            <a:spLocks noGrp="1"/>
          </p:cNvSpPr>
          <p:nvPr>
            <p:ph type="sldNum" sz="quarter" idx="12"/>
          </p:nvPr>
        </p:nvSpPr>
        <p:spPr/>
        <p:txBody>
          <a:bodyPr/>
          <a:lstStyle/>
          <a:p>
            <a:fld id="{0087BB7C-FB7F-894A-91D3-7B2B018E96EE}" type="slidenum">
              <a:rPr lang="en-US" smtClean="0"/>
              <a:t>‹#›</a:t>
            </a:fld>
            <a:endParaRPr lang="en-US"/>
          </a:p>
        </p:txBody>
      </p:sp>
    </p:spTree>
    <p:extLst>
      <p:ext uri="{BB962C8B-B14F-4D97-AF65-F5344CB8AC3E}">
        <p14:creationId xmlns:p14="http://schemas.microsoft.com/office/powerpoint/2010/main" val="24051988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B9A67A-5858-236E-EEF8-4C0A58CB5192}"/>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BE100FA1-8EDB-1EB7-E261-39236EF0F34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AEBFC6F-6E47-3529-F2FA-D7F8DD543504}"/>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A40A4A-FAD1-624F-B5AD-D2D6F852460A}" type="datetimeFigureOut">
              <a:rPr lang="en-US" smtClean="0"/>
              <a:t>10/14/22</a:t>
            </a:fld>
            <a:endParaRPr lang="en-US"/>
          </a:p>
        </p:txBody>
      </p:sp>
      <p:sp>
        <p:nvSpPr>
          <p:cNvPr id="5" name="Footer Placeholder 4">
            <a:extLst>
              <a:ext uri="{FF2B5EF4-FFF2-40B4-BE49-F238E27FC236}">
                <a16:creationId xmlns:a16="http://schemas.microsoft.com/office/drawing/2014/main" id="{BB1EF823-5C18-BAA3-E905-BB6C142FA2A7}"/>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B22F740-0014-0204-7B47-E4B65DED83DF}"/>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87BB7C-FB7F-894A-91D3-7B2B018E96EE}" type="slidenum">
              <a:rPr lang="en-US" smtClean="0"/>
              <a:t>‹#›</a:t>
            </a:fld>
            <a:endParaRPr lang="en-US"/>
          </a:p>
        </p:txBody>
      </p:sp>
    </p:spTree>
    <p:extLst>
      <p:ext uri="{BB962C8B-B14F-4D97-AF65-F5344CB8AC3E}">
        <p14:creationId xmlns:p14="http://schemas.microsoft.com/office/powerpoint/2010/main" val="1993565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33649-6932-75F0-882B-51237238A6B5}"/>
              </a:ext>
            </a:extLst>
          </p:cNvPr>
          <p:cNvSpPr>
            <a:spLocks noGrp="1"/>
          </p:cNvSpPr>
          <p:nvPr>
            <p:ph type="ctrTitle"/>
          </p:nvPr>
        </p:nvSpPr>
        <p:spPr/>
        <p:txBody>
          <a:bodyPr/>
          <a:lstStyle/>
          <a:p>
            <a:r>
              <a:rPr lang="en-US" dirty="0"/>
              <a:t>Story board</a:t>
            </a:r>
          </a:p>
        </p:txBody>
      </p:sp>
      <p:sp>
        <p:nvSpPr>
          <p:cNvPr id="3" name="Subtitle 2">
            <a:extLst>
              <a:ext uri="{FF2B5EF4-FFF2-40B4-BE49-F238E27FC236}">
                <a16:creationId xmlns:a16="http://schemas.microsoft.com/office/drawing/2014/main" id="{D5A2548D-15C6-E149-C1C4-23B47E82F4C1}"/>
              </a:ext>
            </a:extLst>
          </p:cNvPr>
          <p:cNvSpPr>
            <a:spLocks noGrp="1"/>
          </p:cNvSpPr>
          <p:nvPr>
            <p:ph type="subTitle" idx="1"/>
          </p:nvPr>
        </p:nvSpPr>
        <p:spPr>
          <a:xfrm>
            <a:off x="4888675" y="3509963"/>
            <a:ext cx="2414649" cy="471198"/>
          </a:xfrm>
          <a:blipFill>
            <a:blip r:embed="rId2"/>
            <a:tile tx="0" ty="0" sx="100000" sy="100000" flip="none" algn="tl"/>
          </a:blipFill>
        </p:spPr>
        <p:txBody>
          <a:bodyPr/>
          <a:lstStyle/>
          <a:p>
            <a:r>
              <a:rPr lang="en-US" dirty="0"/>
              <a:t>For documentary </a:t>
            </a:r>
          </a:p>
        </p:txBody>
      </p:sp>
    </p:spTree>
    <p:extLst>
      <p:ext uri="{BB962C8B-B14F-4D97-AF65-F5344CB8AC3E}">
        <p14:creationId xmlns:p14="http://schemas.microsoft.com/office/powerpoint/2010/main" val="19310217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69000">
              <a:schemeClr val="accent1">
                <a:lumMod val="45000"/>
                <a:lumOff val="55000"/>
              </a:schemeClr>
            </a:gs>
            <a:gs pos="86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9F1FFA9-D672-408C-9220-ADEEC6ABD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F87893C-05AE-2539-848B-21881269C24C}"/>
              </a:ext>
            </a:extLst>
          </p:cNvPr>
          <p:cNvSpPr>
            <a:spLocks noGrp="1"/>
          </p:cNvSpPr>
          <p:nvPr>
            <p:ph type="title"/>
          </p:nvPr>
        </p:nvSpPr>
        <p:spPr>
          <a:xfrm>
            <a:off x="838205" y="365129"/>
            <a:ext cx="3816095" cy="1938076"/>
          </a:xfrm>
        </p:spPr>
        <p:txBody>
          <a:bodyPr>
            <a:normAutofit/>
          </a:bodyPr>
          <a:lstStyle/>
          <a:p>
            <a:r>
              <a:rPr lang="en-US" dirty="0"/>
              <a:t>Rainbow six siege</a:t>
            </a:r>
          </a:p>
        </p:txBody>
      </p:sp>
      <p:sp>
        <p:nvSpPr>
          <p:cNvPr id="3" name="Content Placeholder 2">
            <a:extLst>
              <a:ext uri="{FF2B5EF4-FFF2-40B4-BE49-F238E27FC236}">
                <a16:creationId xmlns:a16="http://schemas.microsoft.com/office/drawing/2014/main" id="{AE96F773-E027-9AB0-45BF-4F7EDB52388C}"/>
              </a:ext>
            </a:extLst>
          </p:cNvPr>
          <p:cNvSpPr>
            <a:spLocks noGrp="1"/>
          </p:cNvSpPr>
          <p:nvPr>
            <p:ph idx="1"/>
          </p:nvPr>
        </p:nvSpPr>
        <p:spPr>
          <a:xfrm>
            <a:off x="838201" y="2482590"/>
            <a:ext cx="3816096" cy="3694373"/>
          </a:xfrm>
        </p:spPr>
        <p:txBody>
          <a:bodyPr>
            <a:normAutofit/>
          </a:bodyPr>
          <a:lstStyle/>
          <a:p>
            <a:r>
              <a:rPr lang="en-US" sz="2000" dirty="0"/>
              <a:t>I will use situations gameplay and try to make it as dramatic as possible. I will change my playstyle to keep the game looking boring and have it looking more tactical.</a:t>
            </a:r>
          </a:p>
        </p:txBody>
      </p:sp>
      <p:pic>
        <p:nvPicPr>
          <p:cNvPr id="7" name="Picture 6" descr="A picture containing indoor&#10;&#10;Description automatically generated">
            <a:extLst>
              <a:ext uri="{FF2B5EF4-FFF2-40B4-BE49-F238E27FC236}">
                <a16:creationId xmlns:a16="http://schemas.microsoft.com/office/drawing/2014/main" id="{0968561A-9B8E-94D8-8278-0856F9443EB5}"/>
              </a:ext>
            </a:extLst>
          </p:cNvPr>
          <p:cNvPicPr>
            <a:picLocks noChangeAspect="1"/>
          </p:cNvPicPr>
          <p:nvPr/>
        </p:nvPicPr>
        <p:blipFill rotWithShape="1">
          <a:blip r:embed="rId2"/>
          <a:srcRect r="-1" b="9877"/>
          <a:stretch/>
        </p:blipFill>
        <p:spPr>
          <a:xfrm>
            <a:off x="4904319" y="-1"/>
            <a:ext cx="7287684" cy="3694372"/>
          </a:xfrm>
          <a:custGeom>
            <a:avLst/>
            <a:gdLst/>
            <a:ahLst/>
            <a:cxnLst/>
            <a:rect l="l" t="t" r="r" b="b"/>
            <a:pathLst>
              <a:path w="7287684" h="3694372">
                <a:moveTo>
                  <a:pt x="1047969" y="0"/>
                </a:moveTo>
                <a:lnTo>
                  <a:pt x="7287684" y="0"/>
                </a:lnTo>
                <a:lnTo>
                  <a:pt x="7287684" y="814388"/>
                </a:lnTo>
                <a:lnTo>
                  <a:pt x="7287684" y="3694372"/>
                </a:lnTo>
                <a:lnTo>
                  <a:pt x="471411" y="3694372"/>
                </a:lnTo>
                <a:lnTo>
                  <a:pt x="470992" y="3686621"/>
                </a:lnTo>
                <a:cubicBezTo>
                  <a:pt x="458999" y="3642419"/>
                  <a:pt x="427907" y="3602236"/>
                  <a:pt x="376383" y="3554015"/>
                </a:cubicBezTo>
                <a:cubicBezTo>
                  <a:pt x="315976" y="3500438"/>
                  <a:pt x="255568" y="3454003"/>
                  <a:pt x="170288" y="3407569"/>
                </a:cubicBezTo>
                <a:cubicBezTo>
                  <a:pt x="365723" y="3382565"/>
                  <a:pt x="163181" y="3296841"/>
                  <a:pt x="230695" y="3243263"/>
                </a:cubicBezTo>
                <a:cubicBezTo>
                  <a:pt x="369276" y="3221831"/>
                  <a:pt x="479431" y="3393282"/>
                  <a:pt x="667759" y="3343275"/>
                </a:cubicBezTo>
                <a:cubicBezTo>
                  <a:pt x="440344" y="3196828"/>
                  <a:pt x="184501" y="3150393"/>
                  <a:pt x="17493" y="2953940"/>
                </a:cubicBezTo>
                <a:cubicBezTo>
                  <a:pt x="56580" y="2911078"/>
                  <a:pt x="95667" y="2953940"/>
                  <a:pt x="127647" y="2936081"/>
                </a:cubicBezTo>
                <a:cubicBezTo>
                  <a:pt x="127647" y="2925365"/>
                  <a:pt x="500751" y="2993232"/>
                  <a:pt x="522071" y="2714625"/>
                </a:cubicBezTo>
                <a:cubicBezTo>
                  <a:pt x="529178" y="2714625"/>
                  <a:pt x="536285" y="2714625"/>
                  <a:pt x="543391" y="2703909"/>
                </a:cubicBezTo>
                <a:cubicBezTo>
                  <a:pt x="582478" y="2664619"/>
                  <a:pt x="546945" y="2571750"/>
                  <a:pt x="610905" y="2564606"/>
                </a:cubicBezTo>
                <a:cubicBezTo>
                  <a:pt x="681973" y="2557462"/>
                  <a:pt x="749487" y="2525315"/>
                  <a:pt x="824107" y="2543175"/>
                </a:cubicBezTo>
                <a:cubicBezTo>
                  <a:pt x="880961" y="2557462"/>
                  <a:pt x="941368" y="2575322"/>
                  <a:pt x="1001776" y="2575322"/>
                </a:cubicBezTo>
                <a:cubicBezTo>
                  <a:pt x="1065736" y="2575322"/>
                  <a:pt x="1154570" y="2696766"/>
                  <a:pt x="1193658" y="2536031"/>
                </a:cubicBezTo>
                <a:cubicBezTo>
                  <a:pt x="1193658" y="2528888"/>
                  <a:pt x="1303812" y="2546747"/>
                  <a:pt x="1364219" y="2553891"/>
                </a:cubicBezTo>
                <a:cubicBezTo>
                  <a:pt x="1413966" y="2561035"/>
                  <a:pt x="1474374" y="2593181"/>
                  <a:pt x="1509907" y="2528888"/>
                </a:cubicBezTo>
                <a:cubicBezTo>
                  <a:pt x="1527674" y="2489596"/>
                  <a:pt x="1442393" y="2418159"/>
                  <a:pt x="1367772" y="2411015"/>
                </a:cubicBezTo>
                <a:cubicBezTo>
                  <a:pt x="1300259" y="2403872"/>
                  <a:pt x="1232745" y="2396728"/>
                  <a:pt x="1168784" y="2411015"/>
                </a:cubicBezTo>
                <a:cubicBezTo>
                  <a:pt x="1090610" y="2428875"/>
                  <a:pt x="1047969" y="2400300"/>
                  <a:pt x="1026649" y="2336007"/>
                </a:cubicBezTo>
                <a:cubicBezTo>
                  <a:pt x="1001776" y="2268141"/>
                  <a:pt x="955582" y="2232422"/>
                  <a:pt x="891621" y="2200275"/>
                </a:cubicBezTo>
                <a:cubicBezTo>
                  <a:pt x="735273" y="2121694"/>
                  <a:pt x="586032" y="2028825"/>
                  <a:pt x="415470" y="1982390"/>
                </a:cubicBezTo>
                <a:cubicBezTo>
                  <a:pt x="383490" y="1975246"/>
                  <a:pt x="344403" y="1960959"/>
                  <a:pt x="330189" y="1900238"/>
                </a:cubicBezTo>
                <a:cubicBezTo>
                  <a:pt x="792127" y="1993106"/>
                  <a:pt x="1211424" y="2232422"/>
                  <a:pt x="1687576" y="2218135"/>
                </a:cubicBezTo>
                <a:cubicBezTo>
                  <a:pt x="1559654" y="2143125"/>
                  <a:pt x="1406860" y="2139554"/>
                  <a:pt x="1268278" y="2085975"/>
                </a:cubicBezTo>
                <a:cubicBezTo>
                  <a:pt x="1367772" y="2046685"/>
                  <a:pt x="1460160" y="2089547"/>
                  <a:pt x="1552548" y="2110978"/>
                </a:cubicBezTo>
                <a:cubicBezTo>
                  <a:pt x="1630722" y="2128837"/>
                  <a:pt x="1701789" y="2132410"/>
                  <a:pt x="1708896" y="2021681"/>
                </a:cubicBezTo>
                <a:cubicBezTo>
                  <a:pt x="1708896" y="2010965"/>
                  <a:pt x="1708896" y="2003821"/>
                  <a:pt x="1708896" y="1993106"/>
                </a:cubicBezTo>
                <a:cubicBezTo>
                  <a:pt x="1680469" y="1946672"/>
                  <a:pt x="1641382" y="1925240"/>
                  <a:pt x="1591635" y="1910953"/>
                </a:cubicBezTo>
                <a:cubicBezTo>
                  <a:pt x="1563208" y="1903809"/>
                  <a:pt x="1524121" y="1889522"/>
                  <a:pt x="1524121" y="1857375"/>
                </a:cubicBezTo>
                <a:cubicBezTo>
                  <a:pt x="1527674" y="1735931"/>
                  <a:pt x="1431733" y="1700212"/>
                  <a:pt x="1339346" y="1664493"/>
                </a:cubicBezTo>
                <a:cubicBezTo>
                  <a:pt x="1389093" y="1603772"/>
                  <a:pt x="1431733" y="1646635"/>
                  <a:pt x="1470820" y="1643062"/>
                </a:cubicBezTo>
                <a:cubicBezTo>
                  <a:pt x="1495694" y="1639491"/>
                  <a:pt x="1520567" y="1635919"/>
                  <a:pt x="1520567" y="1603772"/>
                </a:cubicBezTo>
                <a:cubicBezTo>
                  <a:pt x="1520567" y="1578769"/>
                  <a:pt x="1509907" y="1546622"/>
                  <a:pt x="1485034" y="1546622"/>
                </a:cubicBezTo>
                <a:cubicBezTo>
                  <a:pt x="1328686" y="1543050"/>
                  <a:pt x="1239851" y="1371600"/>
                  <a:pt x="1076396" y="1371600"/>
                </a:cubicBezTo>
                <a:cubicBezTo>
                  <a:pt x="976902" y="1371600"/>
                  <a:pt x="1126144" y="1275159"/>
                  <a:pt x="1044416" y="1235869"/>
                </a:cubicBezTo>
                <a:cubicBezTo>
                  <a:pt x="1026649" y="1225153"/>
                  <a:pt x="1094163" y="1210866"/>
                  <a:pt x="1122590" y="1214437"/>
                </a:cubicBezTo>
                <a:cubicBezTo>
                  <a:pt x="1151017" y="1218009"/>
                  <a:pt x="1175891" y="1243013"/>
                  <a:pt x="1211424" y="1225153"/>
                </a:cubicBezTo>
                <a:cubicBezTo>
                  <a:pt x="1229191" y="1160860"/>
                  <a:pt x="1182997" y="1135856"/>
                  <a:pt x="1140357" y="1117997"/>
                </a:cubicBezTo>
                <a:cubicBezTo>
                  <a:pt x="1047969" y="1075135"/>
                  <a:pt x="955582" y="1025129"/>
                  <a:pt x="852534" y="1010841"/>
                </a:cubicBezTo>
                <a:cubicBezTo>
                  <a:pt x="817001" y="1007269"/>
                  <a:pt x="795680" y="989409"/>
                  <a:pt x="799234" y="953690"/>
                </a:cubicBezTo>
                <a:cubicBezTo>
                  <a:pt x="806340" y="907256"/>
                  <a:pt x="841874" y="921544"/>
                  <a:pt x="870301" y="925115"/>
                </a:cubicBezTo>
                <a:cubicBezTo>
                  <a:pt x="888068" y="928688"/>
                  <a:pt x="905835" y="939403"/>
                  <a:pt x="923602" y="914400"/>
                </a:cubicBezTo>
                <a:cubicBezTo>
                  <a:pt x="611794" y="724198"/>
                  <a:pt x="409919" y="684684"/>
                  <a:pt x="132090" y="589415"/>
                </a:cubicBezTo>
                <a:lnTo>
                  <a:pt x="31922" y="552917"/>
                </a:lnTo>
                <a:lnTo>
                  <a:pt x="26859" y="541335"/>
                </a:lnTo>
                <a:cubicBezTo>
                  <a:pt x="20137" y="534929"/>
                  <a:pt x="8953" y="532232"/>
                  <a:pt x="0" y="527681"/>
                </a:cubicBezTo>
                <a:cubicBezTo>
                  <a:pt x="5969" y="516305"/>
                  <a:pt x="7617" y="502963"/>
                  <a:pt x="17905" y="493550"/>
                </a:cubicBezTo>
                <a:cubicBezTo>
                  <a:pt x="23947" y="488022"/>
                  <a:pt x="35344" y="487159"/>
                  <a:pt x="44763" y="486724"/>
                </a:cubicBezTo>
                <a:lnTo>
                  <a:pt x="165722" y="483650"/>
                </a:lnTo>
                <a:lnTo>
                  <a:pt x="193385" y="498723"/>
                </a:lnTo>
                <a:cubicBezTo>
                  <a:pt x="210263" y="511671"/>
                  <a:pt x="227142" y="525066"/>
                  <a:pt x="315976" y="535781"/>
                </a:cubicBezTo>
                <a:cubicBezTo>
                  <a:pt x="401257" y="546497"/>
                  <a:pt x="479431" y="582216"/>
                  <a:pt x="575372" y="525066"/>
                </a:cubicBezTo>
                <a:cubicBezTo>
                  <a:pt x="639332" y="485775"/>
                  <a:pt x="742380" y="528637"/>
                  <a:pt x="820554" y="560785"/>
                </a:cubicBezTo>
                <a:cubicBezTo>
                  <a:pt x="884515" y="589360"/>
                  <a:pt x="948475" y="596503"/>
                  <a:pt x="1033756" y="560785"/>
                </a:cubicBezTo>
                <a:cubicBezTo>
                  <a:pt x="955582" y="539354"/>
                  <a:pt x="895175" y="521494"/>
                  <a:pt x="834767" y="507206"/>
                </a:cubicBezTo>
                <a:cubicBezTo>
                  <a:pt x="785020" y="496491"/>
                  <a:pt x="756593" y="471488"/>
                  <a:pt x="760147" y="417909"/>
                </a:cubicBezTo>
                <a:cubicBezTo>
                  <a:pt x="760147" y="389334"/>
                  <a:pt x="749487" y="350044"/>
                  <a:pt x="785020" y="335757"/>
                </a:cubicBezTo>
                <a:cubicBezTo>
                  <a:pt x="813447" y="321469"/>
                  <a:pt x="852534" y="335757"/>
                  <a:pt x="866748" y="360759"/>
                </a:cubicBezTo>
                <a:cubicBezTo>
                  <a:pt x="884515" y="407194"/>
                  <a:pt x="902281" y="450056"/>
                  <a:pt x="962689" y="453629"/>
                </a:cubicBezTo>
                <a:cubicBezTo>
                  <a:pt x="1044416" y="460771"/>
                  <a:pt x="998222" y="432197"/>
                  <a:pt x="984009" y="396478"/>
                </a:cubicBezTo>
                <a:cubicBezTo>
                  <a:pt x="969795" y="357188"/>
                  <a:pt x="1012436" y="346472"/>
                  <a:pt x="1040863" y="353615"/>
                </a:cubicBezTo>
                <a:cubicBezTo>
                  <a:pt x="1147464" y="385763"/>
                  <a:pt x="1257618" y="328613"/>
                  <a:pt x="1367772" y="375047"/>
                </a:cubicBezTo>
                <a:cubicBezTo>
                  <a:pt x="1339346" y="260747"/>
                  <a:pt x="1278938" y="210741"/>
                  <a:pt x="1151017" y="192881"/>
                </a:cubicBezTo>
                <a:cubicBezTo>
                  <a:pt x="1104823" y="189310"/>
                  <a:pt x="1055076" y="196453"/>
                  <a:pt x="1012436" y="164306"/>
                </a:cubicBezTo>
                <a:cubicBezTo>
                  <a:pt x="987562" y="146447"/>
                  <a:pt x="962689" y="125016"/>
                  <a:pt x="980456" y="89297"/>
                </a:cubicBezTo>
                <a:cubicBezTo>
                  <a:pt x="991116" y="64294"/>
                  <a:pt x="1019542" y="64294"/>
                  <a:pt x="1044416" y="71437"/>
                </a:cubicBezTo>
                <a:cubicBezTo>
                  <a:pt x="1147464" y="110728"/>
                  <a:pt x="1257618" y="121444"/>
                  <a:pt x="1364219" y="135731"/>
                </a:cubicBezTo>
                <a:cubicBezTo>
                  <a:pt x="1381986" y="139303"/>
                  <a:pt x="1399753" y="146447"/>
                  <a:pt x="1417520" y="110728"/>
                </a:cubicBezTo>
                <a:cubicBezTo>
                  <a:pt x="1293152" y="78581"/>
                  <a:pt x="1172337" y="35719"/>
                  <a:pt x="1047969" y="0"/>
                </a:cubicBezTo>
                <a:close/>
              </a:path>
            </a:pathLst>
          </a:custGeom>
          <a:ln>
            <a:solidFill>
              <a:schemeClr val="tx1"/>
            </a:solidFill>
          </a:ln>
          <a:effectLst>
            <a:glow rad="63500">
              <a:schemeClr val="accent1">
                <a:satMod val="175000"/>
                <a:alpha val="40000"/>
              </a:schemeClr>
            </a:glow>
          </a:effectLst>
        </p:spPr>
      </p:pic>
      <p:pic>
        <p:nvPicPr>
          <p:cNvPr id="5" name="Picture 4" descr="A picture containing text, farm machine&#10;&#10;Description automatically generated">
            <a:extLst>
              <a:ext uri="{FF2B5EF4-FFF2-40B4-BE49-F238E27FC236}">
                <a16:creationId xmlns:a16="http://schemas.microsoft.com/office/drawing/2014/main" id="{4E8DF303-5349-CB47-FCDA-F3629577B168}"/>
              </a:ext>
            </a:extLst>
          </p:cNvPr>
          <p:cNvPicPr>
            <a:picLocks noChangeAspect="1"/>
          </p:cNvPicPr>
          <p:nvPr/>
        </p:nvPicPr>
        <p:blipFill rotWithShape="1">
          <a:blip r:embed="rId3"/>
          <a:srcRect r="-2" b="1876"/>
          <a:stretch/>
        </p:blipFill>
        <p:spPr>
          <a:xfrm>
            <a:off x="4726728" y="3802961"/>
            <a:ext cx="7472381" cy="3055043"/>
          </a:xfrm>
          <a:custGeom>
            <a:avLst/>
            <a:gdLst/>
            <a:ahLst/>
            <a:cxnLst/>
            <a:rect l="l" t="t" r="r" b="b"/>
            <a:pathLst>
              <a:path w="7472381" h="3055043">
                <a:moveTo>
                  <a:pt x="638975" y="0"/>
                </a:moveTo>
                <a:lnTo>
                  <a:pt x="7472381" y="0"/>
                </a:lnTo>
                <a:lnTo>
                  <a:pt x="7472381" y="2579984"/>
                </a:lnTo>
                <a:lnTo>
                  <a:pt x="7472381" y="3055043"/>
                </a:lnTo>
                <a:lnTo>
                  <a:pt x="6992676"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a:ln>
            <a:solidFill>
              <a:schemeClr val="tx1"/>
            </a:solidFill>
          </a:ln>
          <a:effectLst>
            <a:glow rad="63500">
              <a:schemeClr val="accent1">
                <a:satMod val="175000"/>
                <a:alpha val="40000"/>
              </a:schemeClr>
            </a:glow>
          </a:effectLst>
        </p:spPr>
      </p:pic>
    </p:spTree>
    <p:extLst>
      <p:ext uri="{BB962C8B-B14F-4D97-AF65-F5344CB8AC3E}">
        <p14:creationId xmlns:p14="http://schemas.microsoft.com/office/powerpoint/2010/main" val="15159000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4">
            <a:extLst>
              <a:ext uri="{FF2B5EF4-FFF2-40B4-BE49-F238E27FC236}">
                <a16:creationId xmlns:a16="http://schemas.microsoft.com/office/drawing/2014/main" id="{A81E7530-396C-45F0-92F4-A885648D16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candle, light, lit&#10;&#10;Description automatically generated">
            <a:extLst>
              <a:ext uri="{FF2B5EF4-FFF2-40B4-BE49-F238E27FC236}">
                <a16:creationId xmlns:a16="http://schemas.microsoft.com/office/drawing/2014/main" id="{31286B4E-EF85-4ACE-6911-BCB3C7A55E7A}"/>
              </a:ext>
            </a:extLst>
          </p:cNvPr>
          <p:cNvPicPr>
            <a:picLocks noChangeAspect="1"/>
          </p:cNvPicPr>
          <p:nvPr/>
        </p:nvPicPr>
        <p:blipFill rotWithShape="1">
          <a:blip r:embed="rId2"/>
          <a:srcRect t="8756" r="1" b="2585"/>
          <a:stretch/>
        </p:blipFill>
        <p:spPr>
          <a:xfrm>
            <a:off x="603676" y="3"/>
            <a:ext cx="11588329" cy="6857999"/>
          </a:xfrm>
          <a:prstGeom prst="rect">
            <a:avLst/>
          </a:prstGeom>
          <a:effectLst>
            <a:glow rad="228600">
              <a:schemeClr val="accent4">
                <a:satMod val="175000"/>
                <a:alpha val="40000"/>
              </a:schemeClr>
            </a:glow>
          </a:effectLst>
        </p:spPr>
      </p:pic>
      <p:sp>
        <p:nvSpPr>
          <p:cNvPr id="42" name="Rectangle 16">
            <a:extLst>
              <a:ext uri="{FF2B5EF4-FFF2-40B4-BE49-F238E27FC236}">
                <a16:creationId xmlns:a16="http://schemas.microsoft.com/office/drawing/2014/main" id="{7316481C-0A49-4796-812B-0D64F063B7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419899" cy="6858000"/>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F37161-DED3-7FA5-C6B5-392D55F59513}"/>
              </a:ext>
            </a:extLst>
          </p:cNvPr>
          <p:cNvSpPr>
            <a:spLocks noGrp="1"/>
          </p:cNvSpPr>
          <p:nvPr>
            <p:ph type="title"/>
          </p:nvPr>
        </p:nvSpPr>
        <p:spPr>
          <a:xfrm>
            <a:off x="1166653" y="721805"/>
            <a:ext cx="3874687" cy="2147520"/>
          </a:xfrm>
        </p:spPr>
        <p:txBody>
          <a:bodyPr>
            <a:normAutofit/>
          </a:bodyPr>
          <a:lstStyle/>
          <a:p>
            <a:r>
              <a:rPr lang="en-US">
                <a:solidFill>
                  <a:schemeClr val="bg1"/>
                </a:solidFill>
              </a:rPr>
              <a:t>Fortnite </a:t>
            </a:r>
          </a:p>
        </p:txBody>
      </p:sp>
      <p:sp>
        <p:nvSpPr>
          <p:cNvPr id="19" name="Rectangle 18">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81DE8B58-F373-409E-A253-4380A66091D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1" y="73153"/>
            <a:ext cx="1178967" cy="232963"/>
            <a:chOff x="1188720" y="73152"/>
            <a:chExt cx="1178966" cy="232963"/>
          </a:xfrm>
        </p:grpSpPr>
        <p:sp>
          <p:nvSpPr>
            <p:cNvPr id="22" name="Rectangle 64">
              <a:extLst>
                <a:ext uri="{FF2B5EF4-FFF2-40B4-BE49-F238E27FC236}">
                  <a16:creationId xmlns:a16="http://schemas.microsoft.com/office/drawing/2014/main" id="{F5ACE265-D22D-48CC-99DE-EB81AE9229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6">
              <a:extLst>
                <a:ext uri="{FF2B5EF4-FFF2-40B4-BE49-F238E27FC236}">
                  <a16:creationId xmlns:a16="http://schemas.microsoft.com/office/drawing/2014/main" id="{6FE80EEA-F4ED-4436-8861-0BEAAEFE76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4">
              <a:extLst>
                <a:ext uri="{FF2B5EF4-FFF2-40B4-BE49-F238E27FC236}">
                  <a16:creationId xmlns:a16="http://schemas.microsoft.com/office/drawing/2014/main" id="{C3642BC8-86E8-47D0-8846-3E4D49E4B4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6">
              <a:extLst>
                <a:ext uri="{FF2B5EF4-FFF2-40B4-BE49-F238E27FC236}">
                  <a16:creationId xmlns:a16="http://schemas.microsoft.com/office/drawing/2014/main" id="{82D35214-3634-4180-BF0E-45B6145161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4">
              <a:extLst>
                <a:ext uri="{FF2B5EF4-FFF2-40B4-BE49-F238E27FC236}">
                  <a16:creationId xmlns:a16="http://schemas.microsoft.com/office/drawing/2014/main" id="{15BE89E6-3D1C-42B5-A950-E72889F8BB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6">
              <a:extLst>
                <a:ext uri="{FF2B5EF4-FFF2-40B4-BE49-F238E27FC236}">
                  <a16:creationId xmlns:a16="http://schemas.microsoft.com/office/drawing/2014/main" id="{473771CC-5097-4E08-9606-24B0BC9A0D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4">
              <a:extLst>
                <a:ext uri="{FF2B5EF4-FFF2-40B4-BE49-F238E27FC236}">
                  <a16:creationId xmlns:a16="http://schemas.microsoft.com/office/drawing/2014/main" id="{BE872634-00DA-47BD-880D-5C05FFADCC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6">
              <a:extLst>
                <a:ext uri="{FF2B5EF4-FFF2-40B4-BE49-F238E27FC236}">
                  <a16:creationId xmlns:a16="http://schemas.microsoft.com/office/drawing/2014/main" id="{4F151F5C-DE9B-460E-BC51-471F4A8A5A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4">
              <a:extLst>
                <a:ext uri="{FF2B5EF4-FFF2-40B4-BE49-F238E27FC236}">
                  <a16:creationId xmlns:a16="http://schemas.microsoft.com/office/drawing/2014/main" id="{34557B8A-4D2F-4D0D-B746-59EA85318C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6">
              <a:extLst>
                <a:ext uri="{FF2B5EF4-FFF2-40B4-BE49-F238E27FC236}">
                  <a16:creationId xmlns:a16="http://schemas.microsoft.com/office/drawing/2014/main" id="{C764CD8E-E409-4E9B-8E87-746DDE36D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8E27A01D-2F01-4286-9453-3FBF6E848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460487A5-12EB-422E-9588-8FF06FAF73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4">
              <a:extLst>
                <a:ext uri="{FF2B5EF4-FFF2-40B4-BE49-F238E27FC236}">
                  <a16:creationId xmlns:a16="http://schemas.microsoft.com/office/drawing/2014/main" id="{7D522D20-C9F7-4B34-9066-4B43ADAABD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6">
              <a:extLst>
                <a:ext uri="{FF2B5EF4-FFF2-40B4-BE49-F238E27FC236}">
                  <a16:creationId xmlns:a16="http://schemas.microsoft.com/office/drawing/2014/main" id="{97B04F2C-295B-447A-8941-0AD4F55516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4">
              <a:extLst>
                <a:ext uri="{FF2B5EF4-FFF2-40B4-BE49-F238E27FC236}">
                  <a16:creationId xmlns:a16="http://schemas.microsoft.com/office/drawing/2014/main" id="{17D7FF91-B366-4534-B9B4-5710926EE7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6">
              <a:extLst>
                <a:ext uri="{FF2B5EF4-FFF2-40B4-BE49-F238E27FC236}">
                  <a16:creationId xmlns:a16="http://schemas.microsoft.com/office/drawing/2014/main" id="{B5B8116C-ADD9-4826-9C37-270377E8FF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4">
              <a:extLst>
                <a:ext uri="{FF2B5EF4-FFF2-40B4-BE49-F238E27FC236}">
                  <a16:creationId xmlns:a16="http://schemas.microsoft.com/office/drawing/2014/main" id="{22D01D96-8DB8-40BF-83AC-4CA49EC263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66">
              <a:extLst>
                <a:ext uri="{FF2B5EF4-FFF2-40B4-BE49-F238E27FC236}">
                  <a16:creationId xmlns:a16="http://schemas.microsoft.com/office/drawing/2014/main" id="{44B584CD-5E60-4B15-847C-B30D15DA1A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64">
              <a:extLst>
                <a:ext uri="{FF2B5EF4-FFF2-40B4-BE49-F238E27FC236}">
                  <a16:creationId xmlns:a16="http://schemas.microsoft.com/office/drawing/2014/main" id="{CF2BB7DC-B968-4F0B-9748-BF0E6E297C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6">
              <a:extLst>
                <a:ext uri="{FF2B5EF4-FFF2-40B4-BE49-F238E27FC236}">
                  <a16:creationId xmlns:a16="http://schemas.microsoft.com/office/drawing/2014/main" id="{CF12C159-3F09-4861-9450-ECD5DB310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Rectangle 42">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A5613C1-01C2-4E0B-D833-B57727D37B1F}"/>
              </a:ext>
            </a:extLst>
          </p:cNvPr>
          <p:cNvSpPr>
            <a:spLocks noGrp="1"/>
          </p:cNvSpPr>
          <p:nvPr>
            <p:ph idx="1"/>
          </p:nvPr>
        </p:nvSpPr>
        <p:spPr>
          <a:xfrm>
            <a:off x="1166650" y="3379983"/>
            <a:ext cx="3874685" cy="3186359"/>
          </a:xfrm>
        </p:spPr>
        <p:txBody>
          <a:bodyPr anchor="ctr">
            <a:normAutofit/>
          </a:bodyPr>
          <a:lstStyle/>
          <a:p>
            <a:r>
              <a:rPr lang="en-US" sz="1800" dirty="0">
                <a:solidFill>
                  <a:schemeClr val="bg1"/>
                </a:solidFill>
              </a:rPr>
              <a:t>I will use shots of the character in foreground with a beautifully designed background. The background can be sky boxes or passive gameplay watching others fighting in the game. As if it is found footage from a battleground.</a:t>
            </a:r>
          </a:p>
          <a:p>
            <a:r>
              <a:rPr lang="en-US" sz="1800" dirty="0">
                <a:solidFill>
                  <a:schemeClr val="bg1"/>
                </a:solidFill>
              </a:rPr>
              <a:t>Something like this. </a:t>
            </a:r>
          </a:p>
        </p:txBody>
      </p:sp>
    </p:spTree>
    <p:extLst>
      <p:ext uri="{BB962C8B-B14F-4D97-AF65-F5344CB8AC3E}">
        <p14:creationId xmlns:p14="http://schemas.microsoft.com/office/powerpoint/2010/main" val="41924895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0" name="Rectangle 11">
            <a:extLst>
              <a:ext uri="{FF2B5EF4-FFF2-40B4-BE49-F238E27FC236}">
                <a16:creationId xmlns:a16="http://schemas.microsoft.com/office/drawing/2014/main" id="{A81E7530-396C-45F0-92F4-A885648D16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text, outdoor&#10;&#10;Description automatically generated">
            <a:extLst>
              <a:ext uri="{FF2B5EF4-FFF2-40B4-BE49-F238E27FC236}">
                <a16:creationId xmlns:a16="http://schemas.microsoft.com/office/drawing/2014/main" id="{0BB83410-D42A-5E73-0B41-E10F522AFE7A}"/>
              </a:ext>
            </a:extLst>
          </p:cNvPr>
          <p:cNvPicPr>
            <a:picLocks noChangeAspect="1"/>
          </p:cNvPicPr>
          <p:nvPr/>
        </p:nvPicPr>
        <p:blipFill rotWithShape="1">
          <a:blip r:embed="rId2"/>
          <a:srcRect r="4951"/>
          <a:stretch/>
        </p:blipFill>
        <p:spPr>
          <a:xfrm>
            <a:off x="606976" y="5"/>
            <a:ext cx="11588329" cy="6857999"/>
          </a:xfrm>
          <a:prstGeom prst="rect">
            <a:avLst/>
          </a:prstGeom>
          <a:scene3d>
            <a:camera prst="orthographicFront">
              <a:rot lat="0" lon="21599983" rev="0"/>
            </a:camera>
            <a:lightRig rig="threePt" dir="t"/>
          </a:scene3d>
        </p:spPr>
      </p:pic>
      <p:sp>
        <p:nvSpPr>
          <p:cNvPr id="71" name="Rectangle 13">
            <a:extLst>
              <a:ext uri="{FF2B5EF4-FFF2-40B4-BE49-F238E27FC236}">
                <a16:creationId xmlns:a16="http://schemas.microsoft.com/office/drawing/2014/main" id="{7316481C-0A49-4796-812B-0D64F063B7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419899" cy="6858000"/>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92E269-FCB4-BE57-6CD2-53A7D821E65E}"/>
              </a:ext>
            </a:extLst>
          </p:cNvPr>
          <p:cNvSpPr>
            <a:spLocks noGrp="1"/>
          </p:cNvSpPr>
          <p:nvPr>
            <p:ph type="title"/>
          </p:nvPr>
        </p:nvSpPr>
        <p:spPr>
          <a:xfrm>
            <a:off x="1166653" y="721805"/>
            <a:ext cx="3874687" cy="2147520"/>
          </a:xfrm>
        </p:spPr>
        <p:txBody>
          <a:bodyPr>
            <a:normAutofit/>
          </a:bodyPr>
          <a:lstStyle/>
          <a:p>
            <a:r>
              <a:rPr lang="en-US">
                <a:solidFill>
                  <a:schemeClr val="bg1"/>
                </a:solidFill>
              </a:rPr>
              <a:t>Call of duty </a:t>
            </a:r>
          </a:p>
        </p:txBody>
      </p:sp>
      <p:sp>
        <p:nvSpPr>
          <p:cNvPr id="72" name="Rectangle 15">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17">
            <a:extLst>
              <a:ext uri="{FF2B5EF4-FFF2-40B4-BE49-F238E27FC236}">
                <a16:creationId xmlns:a16="http://schemas.microsoft.com/office/drawing/2014/main" id="{81DE8B58-F373-409E-A253-4380A66091D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1" y="73153"/>
            <a:ext cx="1178967" cy="232963"/>
            <a:chOff x="1188720" y="73152"/>
            <a:chExt cx="1178966" cy="232963"/>
          </a:xfrm>
        </p:grpSpPr>
        <p:sp>
          <p:nvSpPr>
            <p:cNvPr id="19" name="Rectangle 64">
              <a:extLst>
                <a:ext uri="{FF2B5EF4-FFF2-40B4-BE49-F238E27FC236}">
                  <a16:creationId xmlns:a16="http://schemas.microsoft.com/office/drawing/2014/main" id="{F5ACE265-D22D-48CC-99DE-EB81AE9229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a:extLst>
                <a:ext uri="{FF2B5EF4-FFF2-40B4-BE49-F238E27FC236}">
                  <a16:creationId xmlns:a16="http://schemas.microsoft.com/office/drawing/2014/main" id="{6FE80EEA-F4ED-4436-8861-0BEAAEFE76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a:extLst>
                <a:ext uri="{FF2B5EF4-FFF2-40B4-BE49-F238E27FC236}">
                  <a16:creationId xmlns:a16="http://schemas.microsoft.com/office/drawing/2014/main" id="{C3642BC8-86E8-47D0-8846-3E4D49E4B4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82D35214-3634-4180-BF0E-45B6145161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15BE89E6-3D1C-42B5-A950-E72889F8BB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473771CC-5097-4E08-9606-24B0BC9A0D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id="{BE872634-00DA-47BD-880D-5C05FFADCC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id="{4F151F5C-DE9B-460E-BC51-471F4A8A5A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4">
              <a:extLst>
                <a:ext uri="{FF2B5EF4-FFF2-40B4-BE49-F238E27FC236}">
                  <a16:creationId xmlns:a16="http://schemas.microsoft.com/office/drawing/2014/main" id="{34557B8A-4D2F-4D0D-B746-59EA85318C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6">
              <a:extLst>
                <a:ext uri="{FF2B5EF4-FFF2-40B4-BE49-F238E27FC236}">
                  <a16:creationId xmlns:a16="http://schemas.microsoft.com/office/drawing/2014/main" id="{C764CD8E-E409-4E9B-8E87-746DDE36D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4">
              <a:extLst>
                <a:ext uri="{FF2B5EF4-FFF2-40B4-BE49-F238E27FC236}">
                  <a16:creationId xmlns:a16="http://schemas.microsoft.com/office/drawing/2014/main" id="{8E27A01D-2F01-4286-9453-3FBF6E848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6">
              <a:extLst>
                <a:ext uri="{FF2B5EF4-FFF2-40B4-BE49-F238E27FC236}">
                  <a16:creationId xmlns:a16="http://schemas.microsoft.com/office/drawing/2014/main" id="{460487A5-12EB-422E-9588-8FF06FAF73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4">
              <a:extLst>
                <a:ext uri="{FF2B5EF4-FFF2-40B4-BE49-F238E27FC236}">
                  <a16:creationId xmlns:a16="http://schemas.microsoft.com/office/drawing/2014/main" id="{7D522D20-C9F7-4B34-9066-4B43ADAABD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6">
              <a:extLst>
                <a:ext uri="{FF2B5EF4-FFF2-40B4-BE49-F238E27FC236}">
                  <a16:creationId xmlns:a16="http://schemas.microsoft.com/office/drawing/2014/main" id="{97B04F2C-295B-447A-8941-0AD4F55516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4">
              <a:extLst>
                <a:ext uri="{FF2B5EF4-FFF2-40B4-BE49-F238E27FC236}">
                  <a16:creationId xmlns:a16="http://schemas.microsoft.com/office/drawing/2014/main" id="{17D7FF91-B366-4534-B9B4-5710926EE7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6">
              <a:extLst>
                <a:ext uri="{FF2B5EF4-FFF2-40B4-BE49-F238E27FC236}">
                  <a16:creationId xmlns:a16="http://schemas.microsoft.com/office/drawing/2014/main" id="{B5B8116C-ADD9-4826-9C37-270377E8FF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4">
              <a:extLst>
                <a:ext uri="{FF2B5EF4-FFF2-40B4-BE49-F238E27FC236}">
                  <a16:creationId xmlns:a16="http://schemas.microsoft.com/office/drawing/2014/main" id="{22D01D96-8DB8-40BF-83AC-4CA49EC263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6">
              <a:extLst>
                <a:ext uri="{FF2B5EF4-FFF2-40B4-BE49-F238E27FC236}">
                  <a16:creationId xmlns:a16="http://schemas.microsoft.com/office/drawing/2014/main" id="{44B584CD-5E60-4B15-847C-B30D15DA1A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4">
              <a:extLst>
                <a:ext uri="{FF2B5EF4-FFF2-40B4-BE49-F238E27FC236}">
                  <a16:creationId xmlns:a16="http://schemas.microsoft.com/office/drawing/2014/main" id="{CF2BB7DC-B968-4F0B-9748-BF0E6E297C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6">
              <a:extLst>
                <a:ext uri="{FF2B5EF4-FFF2-40B4-BE49-F238E27FC236}">
                  <a16:creationId xmlns:a16="http://schemas.microsoft.com/office/drawing/2014/main" id="{CF12C159-3F09-4861-9450-ECD5DB310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Rectangle 39">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830E45A-D0DB-02C1-EEAE-4237EE9B90A0}"/>
              </a:ext>
            </a:extLst>
          </p:cNvPr>
          <p:cNvSpPr>
            <a:spLocks noGrp="1"/>
          </p:cNvSpPr>
          <p:nvPr>
            <p:ph idx="1"/>
          </p:nvPr>
        </p:nvSpPr>
        <p:spPr>
          <a:xfrm>
            <a:off x="1166650" y="3379983"/>
            <a:ext cx="3874685" cy="3186359"/>
          </a:xfrm>
        </p:spPr>
        <p:txBody>
          <a:bodyPr anchor="ctr">
            <a:normAutofit/>
          </a:bodyPr>
          <a:lstStyle/>
          <a:p>
            <a:r>
              <a:rPr lang="en-US" sz="1800">
                <a:solidFill>
                  <a:schemeClr val="bg1"/>
                </a:solidFill>
              </a:rPr>
              <a:t>I will be using campaign footage. This is because call of duty is known for its over-the-top campaigns. There is always something cool and interesting visually happening. </a:t>
            </a:r>
          </a:p>
        </p:txBody>
      </p:sp>
    </p:spTree>
    <p:extLst>
      <p:ext uri="{BB962C8B-B14F-4D97-AF65-F5344CB8AC3E}">
        <p14:creationId xmlns:p14="http://schemas.microsoft.com/office/powerpoint/2010/main" val="2308786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5" name="Rectangle 11">
            <a:extLst>
              <a:ext uri="{FF2B5EF4-FFF2-40B4-BE49-F238E27FC236}">
                <a16:creationId xmlns:a16="http://schemas.microsoft.com/office/drawing/2014/main" id="{359A3DB9-EE7D-4798-881E-074BF03110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Rectangle 13">
            <a:extLst>
              <a:ext uri="{FF2B5EF4-FFF2-40B4-BE49-F238E27FC236}">
                <a16:creationId xmlns:a16="http://schemas.microsoft.com/office/drawing/2014/main" id="{90353A7B-B248-4CE7-83DC-BBAAC9B401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text, outdoor, plant&#10;&#10;Description automatically generated">
            <a:extLst>
              <a:ext uri="{FF2B5EF4-FFF2-40B4-BE49-F238E27FC236}">
                <a16:creationId xmlns:a16="http://schemas.microsoft.com/office/drawing/2014/main" id="{9E6F9251-A25E-E6D6-9F0C-AE8D9861BCAD}"/>
              </a:ext>
            </a:extLst>
          </p:cNvPr>
          <p:cNvPicPr>
            <a:picLocks noChangeAspect="1"/>
          </p:cNvPicPr>
          <p:nvPr/>
        </p:nvPicPr>
        <p:blipFill rotWithShape="1">
          <a:blip r:embed="rId2">
            <a:alphaModFix amt="55000"/>
          </a:blip>
          <a:srcRect t="50" r="-1" b="-1"/>
          <a:stretch/>
        </p:blipFill>
        <p:spPr>
          <a:xfrm>
            <a:off x="54867" y="-810312"/>
            <a:ext cx="12198076" cy="6857991"/>
          </a:xfrm>
          <a:prstGeom prst="rect">
            <a:avLst/>
          </a:prstGeom>
        </p:spPr>
      </p:pic>
      <p:sp>
        <p:nvSpPr>
          <p:cNvPr id="2" name="Title 1">
            <a:extLst>
              <a:ext uri="{FF2B5EF4-FFF2-40B4-BE49-F238E27FC236}">
                <a16:creationId xmlns:a16="http://schemas.microsoft.com/office/drawing/2014/main" id="{C5AA54FF-69E5-34A7-A15F-3D0B00ADA3C0}"/>
              </a:ext>
            </a:extLst>
          </p:cNvPr>
          <p:cNvSpPr>
            <a:spLocks noGrp="1"/>
          </p:cNvSpPr>
          <p:nvPr>
            <p:ph type="title"/>
          </p:nvPr>
        </p:nvSpPr>
        <p:spPr>
          <a:xfrm>
            <a:off x="997163" y="1912485"/>
            <a:ext cx="9783967" cy="2253247"/>
          </a:xfrm>
        </p:spPr>
        <p:txBody>
          <a:bodyPr anchor="b">
            <a:normAutofit/>
          </a:bodyPr>
          <a:lstStyle/>
          <a:p>
            <a:r>
              <a:rPr lang="en-US" sz="4800" dirty="0">
                <a:solidFill>
                  <a:schemeClr val="bg1"/>
                </a:solidFill>
              </a:rPr>
              <a:t>Elden ring </a:t>
            </a:r>
          </a:p>
        </p:txBody>
      </p:sp>
      <p:grpSp>
        <p:nvGrpSpPr>
          <p:cNvPr id="167" name="Group 15">
            <a:extLst>
              <a:ext uri="{FF2B5EF4-FFF2-40B4-BE49-F238E27FC236}">
                <a16:creationId xmlns:a16="http://schemas.microsoft.com/office/drawing/2014/main" id="{DC966D94-1B7E-4ACD-9EB6-7214DDFD6B8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865" y="2029938"/>
            <a:ext cx="346063" cy="765249"/>
            <a:chOff x="68916" y="2029937"/>
            <a:chExt cx="346062" cy="765249"/>
          </a:xfrm>
        </p:grpSpPr>
        <p:sp>
          <p:nvSpPr>
            <p:cNvPr id="17" name="Rectangle 2">
              <a:extLst>
                <a:ext uri="{FF2B5EF4-FFF2-40B4-BE49-F238E27FC236}">
                  <a16:creationId xmlns:a16="http://schemas.microsoft.com/office/drawing/2014/main" id="{687F7B32-D818-4742-B106-B869340899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53144" y="2029937"/>
              <a:ext cx="61834"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59">
              <a:extLst>
                <a:ext uri="{FF2B5EF4-FFF2-40B4-BE49-F238E27FC236}">
                  <a16:creationId xmlns:a16="http://schemas.microsoft.com/office/drawing/2014/main" id="{6AE6060E-1814-4F25-9FE2-90409865C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53144" y="2206442"/>
              <a:ext cx="61834"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2">
              <a:extLst>
                <a:ext uri="{FF2B5EF4-FFF2-40B4-BE49-F238E27FC236}">
                  <a16:creationId xmlns:a16="http://schemas.microsoft.com/office/drawing/2014/main" id="{4A5D8FDF-F46F-41F3-83D8-89A83E158C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53144" y="2382948"/>
              <a:ext cx="61834"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4">
              <a:extLst>
                <a:ext uri="{FF2B5EF4-FFF2-40B4-BE49-F238E27FC236}">
                  <a16:creationId xmlns:a16="http://schemas.microsoft.com/office/drawing/2014/main" id="{50B0099B-6A05-458D-8D65-EF293FF2A5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53144" y="2559453"/>
              <a:ext cx="61834"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6">
              <a:extLst>
                <a:ext uri="{FF2B5EF4-FFF2-40B4-BE49-F238E27FC236}">
                  <a16:creationId xmlns:a16="http://schemas.microsoft.com/office/drawing/2014/main" id="{47763543-B023-430A-B60F-F3A8540BBB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53144" y="2735959"/>
              <a:ext cx="61834"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
              <a:extLst>
                <a:ext uri="{FF2B5EF4-FFF2-40B4-BE49-F238E27FC236}">
                  <a16:creationId xmlns:a16="http://schemas.microsoft.com/office/drawing/2014/main" id="{4D65B6E4-7D36-4D15-8EB9-F67A34AB9A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1030" y="2029937"/>
              <a:ext cx="61834"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59">
              <a:extLst>
                <a:ext uri="{FF2B5EF4-FFF2-40B4-BE49-F238E27FC236}">
                  <a16:creationId xmlns:a16="http://schemas.microsoft.com/office/drawing/2014/main" id="{FC0A8A81-3BB1-469A-B8AF-0A57C966A6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1030" y="2206442"/>
              <a:ext cx="61834"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2">
              <a:extLst>
                <a:ext uri="{FF2B5EF4-FFF2-40B4-BE49-F238E27FC236}">
                  <a16:creationId xmlns:a16="http://schemas.microsoft.com/office/drawing/2014/main" id="{E8BE9977-545A-4F44-A213-96ADBF776B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1030" y="2382948"/>
              <a:ext cx="61834"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id="{B887E2B7-810C-476E-94EF-CDABCBF279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1030" y="2559453"/>
              <a:ext cx="61834"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id="{6236C21A-EA15-4316-A685-3BE68CADD2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1030" y="2735959"/>
              <a:ext cx="61834"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
              <a:extLst>
                <a:ext uri="{FF2B5EF4-FFF2-40B4-BE49-F238E27FC236}">
                  <a16:creationId xmlns:a16="http://schemas.microsoft.com/office/drawing/2014/main" id="{58D44858-6372-4B9F-B3B2-312447F0E0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916" y="2029937"/>
              <a:ext cx="61834"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59">
              <a:extLst>
                <a:ext uri="{FF2B5EF4-FFF2-40B4-BE49-F238E27FC236}">
                  <a16:creationId xmlns:a16="http://schemas.microsoft.com/office/drawing/2014/main" id="{753327C4-C04D-4967-98EE-B4C55355F7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916" y="2206442"/>
              <a:ext cx="61834"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2">
              <a:extLst>
                <a:ext uri="{FF2B5EF4-FFF2-40B4-BE49-F238E27FC236}">
                  <a16:creationId xmlns:a16="http://schemas.microsoft.com/office/drawing/2014/main" id="{F5131B34-7695-4EF8-99BB-A8E1FD507E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916" y="2382948"/>
              <a:ext cx="61834"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4">
              <a:extLst>
                <a:ext uri="{FF2B5EF4-FFF2-40B4-BE49-F238E27FC236}">
                  <a16:creationId xmlns:a16="http://schemas.microsoft.com/office/drawing/2014/main" id="{B5AF9EA1-7B5A-46D7-B2F5-EE87B3E42C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916" y="2559453"/>
              <a:ext cx="61834"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6">
              <a:extLst>
                <a:ext uri="{FF2B5EF4-FFF2-40B4-BE49-F238E27FC236}">
                  <a16:creationId xmlns:a16="http://schemas.microsoft.com/office/drawing/2014/main" id="{45C15713-468D-4345-AE27-F415F4A11B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916" y="2735959"/>
              <a:ext cx="61834"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Rectangle 32">
            <a:extLst>
              <a:ext uri="{FF2B5EF4-FFF2-40B4-BE49-F238E27FC236}">
                <a16:creationId xmlns:a16="http://schemas.microsoft.com/office/drawing/2014/main" id="{C1F12EE2-E42B-4EC0-82D3-A65F7CCD8F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3283023"/>
            <a:ext cx="12182856" cy="3574975"/>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Content Placeholder 8">
            <a:extLst>
              <a:ext uri="{FF2B5EF4-FFF2-40B4-BE49-F238E27FC236}">
                <a16:creationId xmlns:a16="http://schemas.microsoft.com/office/drawing/2014/main" id="{537813FD-C543-C86D-91B4-B9CA1F6DE43D}"/>
              </a:ext>
            </a:extLst>
          </p:cNvPr>
          <p:cNvSpPr>
            <a:spLocks noGrp="1"/>
          </p:cNvSpPr>
          <p:nvPr>
            <p:ph idx="1"/>
          </p:nvPr>
        </p:nvSpPr>
        <p:spPr>
          <a:xfrm>
            <a:off x="1062410" y="3575410"/>
            <a:ext cx="9778189" cy="2601556"/>
          </a:xfrm>
        </p:spPr>
        <p:txBody>
          <a:bodyPr anchor="ctr">
            <a:normAutofit/>
          </a:bodyPr>
          <a:lstStyle/>
          <a:p>
            <a:r>
              <a:rPr lang="en-US" sz="2000" dirty="0">
                <a:solidFill>
                  <a:schemeClr val="bg1"/>
                </a:solidFill>
              </a:rPr>
              <a:t>I will be getting large scale shots of things like bosses. I will use these shots and edit logos for the players and the developers onto them. For example, at the start of the documentary the huge monster will represent the developers but as the narrative twists it will be reveled that the players are the fierce monster. Showing that players can be over the </a:t>
            </a:r>
            <a:r>
              <a:rPr lang="en-US" sz="2000">
                <a:solidFill>
                  <a:schemeClr val="bg1"/>
                </a:solidFill>
              </a:rPr>
              <a:t>top and/or </a:t>
            </a:r>
            <a:r>
              <a:rPr lang="en-US" sz="2000" dirty="0">
                <a:solidFill>
                  <a:schemeClr val="bg1"/>
                </a:solidFill>
              </a:rPr>
              <a:t>the problem.</a:t>
            </a:r>
          </a:p>
        </p:txBody>
      </p:sp>
      <p:sp>
        <p:nvSpPr>
          <p:cNvPr id="35" name="Rectangle 34">
            <a:extLst>
              <a:ext uri="{FF2B5EF4-FFF2-40B4-BE49-F238E27FC236}">
                <a16:creationId xmlns:a16="http://schemas.microsoft.com/office/drawing/2014/main" id="{E3E51905-F374-4E1A-97CF-B741584B7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29581" y="6501384"/>
            <a:ext cx="10303059" cy="3566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286951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63FC9-59C1-5DB6-1582-BDA64CE2D293}"/>
              </a:ext>
            </a:extLst>
          </p:cNvPr>
          <p:cNvSpPr>
            <a:spLocks noGrp="1"/>
          </p:cNvSpPr>
          <p:nvPr>
            <p:ph type="title"/>
          </p:nvPr>
        </p:nvSpPr>
        <p:spPr/>
        <p:txBody>
          <a:bodyPr/>
          <a:lstStyle/>
          <a:p>
            <a:r>
              <a:rPr lang="en-US" dirty="0"/>
              <a:t>FIFA </a:t>
            </a:r>
          </a:p>
        </p:txBody>
      </p:sp>
      <p:pic>
        <p:nvPicPr>
          <p:cNvPr id="5" name="Content Placeholder 4">
            <a:extLst>
              <a:ext uri="{FF2B5EF4-FFF2-40B4-BE49-F238E27FC236}">
                <a16:creationId xmlns:a16="http://schemas.microsoft.com/office/drawing/2014/main" id="{6E880C73-02B7-DFC4-801B-DBC481B2B579}"/>
              </a:ext>
            </a:extLst>
          </p:cNvPr>
          <p:cNvPicPr>
            <a:picLocks noGrp="1" noChangeAspect="1"/>
          </p:cNvPicPr>
          <p:nvPr>
            <p:ph idx="1"/>
          </p:nvPr>
        </p:nvPicPr>
        <p:blipFill>
          <a:blip r:embed="rId2"/>
          <a:stretch>
            <a:fillRect/>
          </a:stretch>
        </p:blipFill>
        <p:spPr>
          <a:xfrm>
            <a:off x="5052485" y="1854992"/>
            <a:ext cx="6598073" cy="3711417"/>
          </a:xfrm>
        </p:spPr>
      </p:pic>
      <p:sp>
        <p:nvSpPr>
          <p:cNvPr id="6" name="TextBox 5">
            <a:extLst>
              <a:ext uri="{FF2B5EF4-FFF2-40B4-BE49-F238E27FC236}">
                <a16:creationId xmlns:a16="http://schemas.microsoft.com/office/drawing/2014/main" id="{77F0E6FF-A227-BCAC-B26C-D23C23EC7360}"/>
              </a:ext>
            </a:extLst>
          </p:cNvPr>
          <p:cNvSpPr txBox="1"/>
          <p:nvPr/>
        </p:nvSpPr>
        <p:spPr>
          <a:xfrm>
            <a:off x="982980" y="2388870"/>
            <a:ext cx="2526030" cy="1754326"/>
          </a:xfrm>
          <a:prstGeom prst="rect">
            <a:avLst/>
          </a:prstGeom>
          <a:noFill/>
        </p:spPr>
        <p:txBody>
          <a:bodyPr wrap="square" rtlCol="0">
            <a:spAutoFit/>
          </a:bodyPr>
          <a:lstStyle/>
          <a:p>
            <a:r>
              <a:rPr lang="en-US" dirty="0"/>
              <a:t>FIFA will be trailer footage because I refuse to own the game. This is due to its clear cash grab nature with no innovation. </a:t>
            </a:r>
          </a:p>
        </p:txBody>
      </p:sp>
    </p:spTree>
    <p:extLst>
      <p:ext uri="{BB962C8B-B14F-4D97-AF65-F5344CB8AC3E}">
        <p14:creationId xmlns:p14="http://schemas.microsoft.com/office/powerpoint/2010/main" val="42623134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61</TotalTime>
  <Words>224</Words>
  <Application>Microsoft Macintosh PowerPoint</Application>
  <PresentationFormat>Widescreen</PresentationFormat>
  <Paragraphs>13</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Light</vt:lpstr>
      <vt:lpstr>Office Theme</vt:lpstr>
      <vt:lpstr>Story board</vt:lpstr>
      <vt:lpstr>Rainbow six siege</vt:lpstr>
      <vt:lpstr>Fortnite </vt:lpstr>
      <vt:lpstr>Call of duty </vt:lpstr>
      <vt:lpstr>Elden ring </vt:lpstr>
      <vt:lpstr>FIFA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Story board for documentary </dc:title>
  <dc:creator>Zack Cunningham (Student)</dc:creator>
  <cp:lastModifiedBy>Zack Cunningham (Student)</cp:lastModifiedBy>
  <cp:revision>1</cp:revision>
  <dcterms:created xsi:type="dcterms:W3CDTF">2022-10-14T09:20:30Z</dcterms:created>
  <dcterms:modified xsi:type="dcterms:W3CDTF">2022-10-14T13:35:54Z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8563c6a-300f-4098-af31-1ce1e953b556_Enabled">
    <vt:lpwstr>true</vt:lpwstr>
  </property>
  <property fmtid="{D5CDD505-2E9C-101B-9397-08002B2CF9AE}" pid="3" name="MSIP_Label_d8563c6a-300f-4098-af31-1ce1e953b556_SetDate">
    <vt:lpwstr>2022-10-14T09:27:10Z</vt:lpwstr>
  </property>
  <property fmtid="{D5CDD505-2E9C-101B-9397-08002B2CF9AE}" pid="4" name="MSIP_Label_d8563c6a-300f-4098-af31-1ce1e953b556_Method">
    <vt:lpwstr>Standard</vt:lpwstr>
  </property>
  <property fmtid="{D5CDD505-2E9C-101B-9397-08002B2CF9AE}" pid="5" name="MSIP_Label_d8563c6a-300f-4098-af31-1ce1e953b556_Name">
    <vt:lpwstr>d8563c6a-300f-4098-af31-1ce1e953b556</vt:lpwstr>
  </property>
  <property fmtid="{D5CDD505-2E9C-101B-9397-08002B2CF9AE}" pid="6" name="MSIP_Label_d8563c6a-300f-4098-af31-1ce1e953b556_SiteId">
    <vt:lpwstr>7bb100ec-e732-4118-95a0-fc3858eb3a5e</vt:lpwstr>
  </property>
  <property fmtid="{D5CDD505-2E9C-101B-9397-08002B2CF9AE}" pid="7" name="MSIP_Label_d8563c6a-300f-4098-af31-1ce1e953b556_ActionId">
    <vt:lpwstr>c6e0f228-2079-4bce-b1d5-6f61112e3bf4</vt:lpwstr>
  </property>
  <property fmtid="{D5CDD505-2E9C-101B-9397-08002B2CF9AE}" pid="8" name="MSIP_Label_d8563c6a-300f-4098-af31-1ce1e953b556_ContentBits">
    <vt:lpwstr>0</vt:lpwstr>
  </property>
</Properties>
</file>