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9" autoAdjust="0"/>
    <p:restoredTop sz="94660"/>
  </p:normalViewPr>
  <p:slideViewPr>
    <p:cSldViewPr snapToGrid="0" snapToObjects="1">
      <p:cViewPr varScale="1">
        <p:scale>
          <a:sx n="136" d="100"/>
          <a:sy n="136" d="100"/>
        </p:scale>
        <p:origin x="-1680"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GB"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
        <p:nvSpPr>
          <p:cNvPr id="4" name="Date Placeholder 3"/>
          <p:cNvSpPr>
            <a:spLocks noGrp="1"/>
          </p:cNvSpPr>
          <p:nvPr>
            <p:ph type="dt" sz="half" idx="10"/>
          </p:nvPr>
        </p:nvSpPr>
        <p:spPr/>
        <p:txBody>
          <a:bodyPr/>
          <a:lstStyle/>
          <a:p>
            <a:fld id="{679BC7E7-EA8E-4DA7-915E-CC098D9BADCB}" type="datetimeFigureOut">
              <a:rPr lang="en-US" smtClean="0"/>
              <a:t>06/03/2018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79BC7E7-EA8E-4DA7-915E-CC098D9BADCB}" type="datetimeFigureOut">
              <a:rPr lang="en-US" smtClean="0"/>
              <a:t>06/03/2018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79BC7E7-EA8E-4DA7-915E-CC098D9BADCB}" type="datetimeFigureOut">
              <a:rPr lang="en-US" smtClean="0"/>
              <a:t>06/03/2018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79BC7E7-EA8E-4DA7-915E-CC098D9BADCB}" type="datetimeFigureOut">
              <a:rPr lang="en-US" smtClean="0"/>
              <a:t>06/03/2018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
        <p:nvSpPr>
          <p:cNvPr id="7" name="Title 6"/>
          <p:cNvSpPr>
            <a:spLocks noGrp="1"/>
          </p:cNvSpPr>
          <p:nvPr>
            <p:ph type="title"/>
          </p:nvPr>
        </p:nvSpPr>
        <p:spPr/>
        <p:txBody>
          <a:bodyPr/>
          <a:lstStyle/>
          <a:p>
            <a:r>
              <a:rPr lang="en-GB"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GB"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679BC7E7-EA8E-4DA7-915E-CC098D9BADCB}" type="datetimeFigureOut">
              <a:rPr lang="en-US" smtClean="0"/>
              <a:t>06/03/2018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5" name="Date Placeholder 4"/>
          <p:cNvSpPr>
            <a:spLocks noGrp="1"/>
          </p:cNvSpPr>
          <p:nvPr>
            <p:ph type="dt" sz="half" idx="10"/>
          </p:nvPr>
        </p:nvSpPr>
        <p:spPr/>
        <p:txBody>
          <a:bodyPr/>
          <a:lstStyle/>
          <a:p>
            <a:fld id="{679BC7E7-EA8E-4DA7-915E-CC098D9BADCB}" type="datetimeFigureOut">
              <a:rPr lang="en-US" smtClean="0"/>
              <a:t>06/03/2018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Date Placeholder 6"/>
          <p:cNvSpPr>
            <a:spLocks noGrp="1"/>
          </p:cNvSpPr>
          <p:nvPr>
            <p:ph type="dt" sz="half" idx="10"/>
          </p:nvPr>
        </p:nvSpPr>
        <p:spPr/>
        <p:txBody>
          <a:bodyPr/>
          <a:lstStyle/>
          <a:p>
            <a:fld id="{679BC7E7-EA8E-4DA7-915E-CC098D9BADCB}" type="datetimeFigureOut">
              <a:rPr lang="en-US" smtClean="0"/>
              <a:t>06/03/2018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679BC7E7-EA8E-4DA7-915E-CC098D9BADCB}" type="datetimeFigureOut">
              <a:rPr lang="en-US" smtClean="0"/>
              <a:t>06/03/2018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679BC7E7-EA8E-4DA7-915E-CC098D9BADCB}" type="datetimeFigureOut">
              <a:rPr lang="en-US" smtClean="0"/>
              <a:t>06/03/2018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79BC7E7-EA8E-4DA7-915E-CC098D9BADCB}" type="datetimeFigureOut">
              <a:rPr lang="en-US" smtClean="0"/>
              <a:t>06/03/2018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GB"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GB"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79BC7E7-EA8E-4DA7-915E-CC098D9BADCB}" type="datetimeFigureOut">
              <a:rPr lang="en-US" smtClean="0"/>
              <a:t>06/03/2018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679BC7E7-EA8E-4DA7-915E-CC098D9BADCB}" type="datetimeFigureOut">
              <a:rPr lang="en-US" smtClean="0"/>
              <a:t>06/03/2018</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9F2F5E10-5301-4EE6-90D2-A6C4A3F62BED}"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hyperlink" Target="https://youtu.be/g-9fpYkYpog?t=66" TargetMode="External"/><Relationship Id="rId5"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hyperlink" Target="https://youtu.be/PYYPZZNIOaY?t=6"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hyperlink" Target="https://www.musiciansunion.org.uk/Home/Advice/Recording-Broadcasting/Session-Musicians/TV-and-Film-Agreements/AGre/BPI-MU-Agreement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0CA0-HpKYZg" TargetMode="External"/><Relationship Id="rId4" Type="http://schemas.openxmlformats.org/officeDocument/2006/relationships/hyperlink" Target="https://youtu.be/Q2mF_7F7keA?t=15" TargetMode="External"/><Relationship Id="rId5"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hyperlink" Target="http://www.guitarcats.com/realbook-jazz-standards/fly-me-to-the-moon"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hyperlink" Target="https://youtu.be/ZWUAKq-reLQ?t=10" TargetMode="External"/><Relationship Id="rId5" Type="http://schemas.openxmlformats.org/officeDocument/2006/relationships/image" Target="../media/image17.jpeg"/><Relationship Id="rId6" Type="http://schemas.openxmlformats.org/officeDocument/2006/relationships/hyperlink" Target="https://www.youtube.com/watch?v=KisHhIRihMY" TargetMode="External"/><Relationship Id="rId7"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hyperlink" Target="https://www.youtube.com/watch?v=l5X9O_svM_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Final Project</a:t>
            </a:r>
            <a:endParaRPr lang="en-US" dirty="0"/>
          </a:p>
        </p:txBody>
      </p:sp>
      <p:sp>
        <p:nvSpPr>
          <p:cNvPr id="3" name="Subtitle 2"/>
          <p:cNvSpPr>
            <a:spLocks noGrp="1"/>
          </p:cNvSpPr>
          <p:nvPr>
            <p:ph type="subTitle" idx="1"/>
          </p:nvPr>
        </p:nvSpPr>
        <p:spPr/>
        <p:txBody>
          <a:bodyPr/>
          <a:lstStyle/>
          <a:p>
            <a:r>
              <a:rPr lang="en-US" dirty="0" smtClean="0"/>
              <a:t>Finlay </a:t>
            </a:r>
            <a:r>
              <a:rPr lang="en-US" dirty="0" err="1" smtClean="0"/>
              <a:t>Mactaggart</a:t>
            </a:r>
            <a:endParaRPr lang="en-US" dirty="0"/>
          </a:p>
        </p:txBody>
      </p:sp>
      <p:pic>
        <p:nvPicPr>
          <p:cNvPr id="4" name="Picture 3" descr="Piano.jpe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4643" y="-42674"/>
            <a:ext cx="2159357" cy="2660399"/>
          </a:xfrm>
          <a:prstGeom prst="rect">
            <a:avLst/>
          </a:prstGeom>
        </p:spPr>
      </p:pic>
      <p:pic>
        <p:nvPicPr>
          <p:cNvPr id="6" name="Picture 5" descr="Miles Davi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190580" cy="2190580"/>
          </a:xfrm>
          <a:prstGeom prst="rect">
            <a:avLst/>
          </a:prstGeom>
        </p:spPr>
      </p:pic>
      <p:pic>
        <p:nvPicPr>
          <p:cNvPr id="7" name="Picture 6" descr="Oscar peterson.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080275"/>
            <a:ext cx="2190580" cy="2777725"/>
          </a:xfrm>
          <a:prstGeom prst="rect">
            <a:avLst/>
          </a:prstGeom>
        </p:spPr>
      </p:pic>
      <p:pic>
        <p:nvPicPr>
          <p:cNvPr id="8" name="Picture 7" descr="Duke ellington.jpe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34225" y="4749551"/>
            <a:ext cx="3309775" cy="2108449"/>
          </a:xfrm>
          <a:prstGeom prst="rect">
            <a:avLst/>
          </a:prstGeom>
        </p:spPr>
      </p:pic>
    </p:spTree>
    <p:extLst>
      <p:ext uri="{BB962C8B-B14F-4D97-AF65-F5344CB8AC3E}">
        <p14:creationId xmlns:p14="http://schemas.microsoft.com/office/powerpoint/2010/main" val="51695839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Jazz </a:t>
            </a:r>
            <a:r>
              <a:rPr lang="en-US" dirty="0" smtClean="0"/>
              <a:t>piano repertoire </a:t>
            </a:r>
            <a:r>
              <a:rPr lang="en-US" dirty="0" smtClean="0"/>
              <a:t>– solo, accompaniment and band</a:t>
            </a:r>
          </a:p>
          <a:p>
            <a:r>
              <a:rPr lang="en-US" dirty="0" smtClean="0"/>
              <a:t>Performance – a few gigs</a:t>
            </a:r>
          </a:p>
          <a:p>
            <a:r>
              <a:rPr lang="en-US" dirty="0" smtClean="0"/>
              <a:t>Promotion – create an </a:t>
            </a:r>
            <a:r>
              <a:rPr lang="en-US" dirty="0" err="1"/>
              <a:t>I</a:t>
            </a:r>
            <a:r>
              <a:rPr lang="en-US" dirty="0" err="1" smtClean="0"/>
              <a:t>nstagram</a:t>
            </a:r>
            <a:r>
              <a:rPr lang="en-US" dirty="0" smtClean="0"/>
              <a:t> page, final performance</a:t>
            </a:r>
          </a:p>
          <a:p>
            <a:r>
              <a:rPr lang="en-US" dirty="0" smtClean="0"/>
              <a:t>Extras – </a:t>
            </a:r>
            <a:r>
              <a:rPr lang="en-US" dirty="0" smtClean="0"/>
              <a:t>website </a:t>
            </a:r>
            <a:r>
              <a:rPr lang="en-US" dirty="0" smtClean="0"/>
              <a:t>+ promotional video</a:t>
            </a:r>
            <a:endParaRPr lang="en-US" dirty="0"/>
          </a:p>
        </p:txBody>
      </p:sp>
      <p:sp>
        <p:nvSpPr>
          <p:cNvPr id="2" name="Title 1"/>
          <p:cNvSpPr>
            <a:spLocks noGrp="1"/>
          </p:cNvSpPr>
          <p:nvPr>
            <p:ph type="title"/>
          </p:nvPr>
        </p:nvSpPr>
        <p:spPr/>
        <p:txBody>
          <a:bodyPr/>
          <a:lstStyle/>
          <a:p>
            <a:r>
              <a:rPr lang="en-US" dirty="0" smtClean="0"/>
              <a:t>Project idea</a:t>
            </a:r>
            <a:endParaRPr lang="en-US" dirty="0"/>
          </a:p>
        </p:txBody>
      </p:sp>
      <p:pic>
        <p:nvPicPr>
          <p:cNvPr id="4" name="Picture 3" descr="Art tatum.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40240" cy="2147867"/>
          </a:xfrm>
          <a:prstGeom prst="rect">
            <a:avLst/>
          </a:prstGeom>
        </p:spPr>
      </p:pic>
      <p:pic>
        <p:nvPicPr>
          <p:cNvPr id="6" name="Picture 5" descr="Bill Evans.jpe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4613" y="0"/>
            <a:ext cx="2479387" cy="2063818"/>
          </a:xfrm>
          <a:prstGeom prst="rect">
            <a:avLst/>
          </a:prstGeom>
        </p:spPr>
      </p:pic>
    </p:spTree>
    <p:extLst>
      <p:ext uri="{BB962C8B-B14F-4D97-AF65-F5344CB8AC3E}">
        <p14:creationId xmlns:p14="http://schemas.microsoft.com/office/powerpoint/2010/main" val="414690223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r>
              <a:rPr lang="en-US" dirty="0" smtClean="0"/>
              <a:t>What have I learnt? </a:t>
            </a:r>
          </a:p>
          <a:p>
            <a:r>
              <a:rPr lang="en-US" dirty="0" smtClean="0"/>
              <a:t>Skills I want to work on and improve?</a:t>
            </a:r>
          </a:p>
          <a:p>
            <a:pPr marL="0" indent="0">
              <a:buNone/>
            </a:pPr>
            <a:endParaRPr lang="en-US" dirty="0" smtClean="0"/>
          </a:p>
          <a:p>
            <a:endParaRPr lang="en-US" dirty="0" smtClean="0"/>
          </a:p>
          <a:p>
            <a:endParaRPr lang="en-US" dirty="0"/>
          </a:p>
        </p:txBody>
      </p:sp>
      <p:sp>
        <p:nvSpPr>
          <p:cNvPr id="2" name="Title 1"/>
          <p:cNvSpPr>
            <a:spLocks noGrp="1"/>
          </p:cNvSpPr>
          <p:nvPr>
            <p:ph type="title"/>
          </p:nvPr>
        </p:nvSpPr>
        <p:spPr/>
        <p:txBody>
          <a:bodyPr/>
          <a:lstStyle/>
          <a:p>
            <a:r>
              <a:rPr lang="en-US" dirty="0" smtClean="0"/>
              <a:t>Reflecting on the year</a:t>
            </a:r>
            <a:endParaRPr lang="en-US" dirty="0"/>
          </a:p>
        </p:txBody>
      </p:sp>
      <p:pic>
        <p:nvPicPr>
          <p:cNvPr id="4" name="Picture 3" descr="thinking man.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6610" y="2675467"/>
            <a:ext cx="2897390" cy="1921096"/>
          </a:xfrm>
          <a:prstGeom prst="rect">
            <a:avLst/>
          </a:prstGeom>
        </p:spPr>
      </p:pic>
      <p:pic>
        <p:nvPicPr>
          <p:cNvPr id="6" name="Picture 5" descr="Herbie Hancock .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611" y="4596563"/>
            <a:ext cx="2897390" cy="2316102"/>
          </a:xfrm>
          <a:prstGeom prst="rect">
            <a:avLst/>
          </a:prstGeom>
        </p:spPr>
      </p:pic>
    </p:spTree>
    <p:extLst>
      <p:ext uri="{BB962C8B-B14F-4D97-AF65-F5344CB8AC3E}">
        <p14:creationId xmlns:p14="http://schemas.microsoft.com/office/powerpoint/2010/main" val="14050817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Time management and organization</a:t>
            </a:r>
          </a:p>
          <a:p>
            <a:r>
              <a:rPr lang="en-US" dirty="0" smtClean="0"/>
              <a:t>Arranging and structuring songs</a:t>
            </a:r>
          </a:p>
          <a:p>
            <a:r>
              <a:rPr lang="en-US" dirty="0" smtClean="0"/>
              <a:t>Improvising</a:t>
            </a:r>
          </a:p>
          <a:p>
            <a:r>
              <a:rPr lang="en-US" dirty="0" smtClean="0"/>
              <a:t>Hand independence and using extended chords</a:t>
            </a:r>
          </a:p>
          <a:p>
            <a:r>
              <a:rPr lang="en-US" dirty="0" err="1" smtClean="0"/>
              <a:t>Comping</a:t>
            </a:r>
            <a:r>
              <a:rPr lang="en-US" dirty="0"/>
              <a:t> </a:t>
            </a:r>
            <a:r>
              <a:rPr lang="en-US" dirty="0" smtClean="0"/>
              <a:t>and Articulation</a:t>
            </a:r>
          </a:p>
          <a:p>
            <a:r>
              <a:rPr lang="en-US" dirty="0" smtClean="0"/>
              <a:t>Working with a venue </a:t>
            </a:r>
          </a:p>
          <a:p>
            <a:r>
              <a:rPr lang="en-US" dirty="0" smtClean="0"/>
              <a:t>Self promotion</a:t>
            </a:r>
          </a:p>
          <a:p>
            <a:endParaRPr lang="en-US" dirty="0"/>
          </a:p>
        </p:txBody>
      </p:sp>
      <p:sp>
        <p:nvSpPr>
          <p:cNvPr id="2" name="Title 1"/>
          <p:cNvSpPr>
            <a:spLocks noGrp="1"/>
          </p:cNvSpPr>
          <p:nvPr>
            <p:ph type="title"/>
          </p:nvPr>
        </p:nvSpPr>
        <p:spPr/>
        <p:txBody>
          <a:bodyPr/>
          <a:lstStyle/>
          <a:p>
            <a:r>
              <a:rPr lang="en-US" dirty="0" smtClean="0"/>
              <a:t>Practical skills</a:t>
            </a:r>
            <a:endParaRPr lang="en-US" dirty="0"/>
          </a:p>
        </p:txBody>
      </p:sp>
      <p:pic>
        <p:nvPicPr>
          <p:cNvPr id="4" name="Picture 3" descr="cannonball adderley.jpeg">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0008" y="1"/>
            <a:ext cx="2093992" cy="2145838"/>
          </a:xfrm>
          <a:prstGeom prst="rect">
            <a:avLst/>
          </a:prstGeom>
        </p:spPr>
      </p:pic>
      <p:pic>
        <p:nvPicPr>
          <p:cNvPr id="5" name="Picture 4" descr="cory henry.jpeg">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947798" cy="1947798"/>
          </a:xfrm>
          <a:prstGeom prst="rect">
            <a:avLst/>
          </a:prstGeom>
        </p:spPr>
      </p:pic>
    </p:spTree>
    <p:extLst>
      <p:ext uri="{BB962C8B-B14F-4D97-AF65-F5344CB8AC3E}">
        <p14:creationId xmlns:p14="http://schemas.microsoft.com/office/powerpoint/2010/main" val="25092374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2834222"/>
            <a:ext cx="7408333" cy="3450696"/>
          </a:xfrm>
        </p:spPr>
        <p:txBody>
          <a:bodyPr>
            <a:normAutofit/>
          </a:bodyPr>
          <a:lstStyle/>
          <a:p>
            <a:r>
              <a:rPr lang="en-US" dirty="0" smtClean="0"/>
              <a:t>Jazz pianists –Techniques, arrangement and rhythm.</a:t>
            </a:r>
          </a:p>
          <a:p>
            <a:r>
              <a:rPr lang="en-US" dirty="0" smtClean="0"/>
              <a:t>Job opportunities and pathways as a solo performer/ arranger.</a:t>
            </a:r>
          </a:p>
          <a:p>
            <a:r>
              <a:rPr lang="en-US" dirty="0" smtClean="0">
                <a:hlinkClick r:id="rId2"/>
              </a:rPr>
              <a:t>Session pianist</a:t>
            </a:r>
            <a:endParaRPr lang="en-US" dirty="0" smtClean="0"/>
          </a:p>
          <a:p>
            <a:r>
              <a:rPr lang="en-US" dirty="0" smtClean="0"/>
              <a:t>Using video, audio and promotional videos</a:t>
            </a:r>
            <a:r>
              <a:rPr lang="en-US" dirty="0"/>
              <a:t> </a:t>
            </a:r>
            <a:r>
              <a:rPr lang="en-US" dirty="0" smtClean="0"/>
              <a:t>+ notebook. </a:t>
            </a:r>
          </a:p>
        </p:txBody>
      </p:sp>
      <p:sp>
        <p:nvSpPr>
          <p:cNvPr id="2" name="Title 1"/>
          <p:cNvSpPr>
            <a:spLocks noGrp="1"/>
          </p:cNvSpPr>
          <p:nvPr>
            <p:ph type="title"/>
          </p:nvPr>
        </p:nvSpPr>
        <p:spPr/>
        <p:txBody>
          <a:bodyPr>
            <a:normAutofit fontScale="90000"/>
          </a:bodyPr>
          <a:lstStyle/>
          <a:p>
            <a:r>
              <a:rPr lang="en-US" dirty="0" smtClean="0"/>
              <a:t>Research and documenting my work</a:t>
            </a:r>
            <a:endParaRPr lang="en-US" dirty="0"/>
          </a:p>
        </p:txBody>
      </p:sp>
      <p:pic>
        <p:nvPicPr>
          <p:cNvPr id="4" name="Picture 3" descr="research 1.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791" y="1408972"/>
            <a:ext cx="1950966" cy="1298279"/>
          </a:xfrm>
          <a:prstGeom prst="rect">
            <a:avLst/>
          </a:prstGeom>
        </p:spPr>
      </p:pic>
      <p:pic>
        <p:nvPicPr>
          <p:cNvPr id="5" name="Picture 4" descr="research 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8228" y="1408972"/>
            <a:ext cx="1937345" cy="1291563"/>
          </a:xfrm>
          <a:prstGeom prst="rect">
            <a:avLst/>
          </a:prstGeom>
        </p:spPr>
      </p:pic>
    </p:spTree>
    <p:extLst>
      <p:ext uri="{BB962C8B-B14F-4D97-AF65-F5344CB8AC3E}">
        <p14:creationId xmlns:p14="http://schemas.microsoft.com/office/powerpoint/2010/main" val="305509931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10-15 Jazz standards</a:t>
            </a:r>
          </a:p>
          <a:p>
            <a:r>
              <a:rPr lang="en-US" dirty="0" smtClean="0">
                <a:hlinkClick r:id="rId2"/>
              </a:rPr>
              <a:t>Fly me to the moon </a:t>
            </a:r>
            <a:endParaRPr lang="en-US" dirty="0" smtClean="0"/>
          </a:p>
          <a:p>
            <a:pPr marL="0" indent="0">
              <a:buNone/>
            </a:pPr>
            <a:r>
              <a:rPr lang="en-US" dirty="0"/>
              <a:t> </a:t>
            </a:r>
            <a:r>
              <a:rPr lang="en-US" dirty="0" smtClean="0"/>
              <a:t>     Song structure – 3-5 minutes </a:t>
            </a:r>
          </a:p>
          <a:p>
            <a:r>
              <a:rPr lang="en-US" dirty="0" smtClean="0">
                <a:hlinkClick r:id="rId3"/>
              </a:rPr>
              <a:t>Fly me to the moon solo piano</a:t>
            </a:r>
            <a:endParaRPr lang="en-US" dirty="0" smtClean="0"/>
          </a:p>
          <a:p>
            <a:r>
              <a:rPr lang="en-US" dirty="0" smtClean="0">
                <a:hlinkClick r:id="rId4"/>
              </a:rPr>
              <a:t>Different version of Fly me to the moon</a:t>
            </a:r>
            <a:endParaRPr lang="en-US" dirty="0" smtClean="0"/>
          </a:p>
          <a:p>
            <a:r>
              <a:rPr lang="en-US" dirty="0" smtClean="0"/>
              <a:t>An </a:t>
            </a:r>
            <a:r>
              <a:rPr lang="en-US" dirty="0" smtClean="0"/>
              <a:t>early version of the set list would include the songs Autumn leaves, All of me, Blue moon, Days of wine and roses, Fly me to the moon, Just Friends, Misty, Satin Doll, Summertime and Take the A train. </a:t>
            </a:r>
          </a:p>
        </p:txBody>
      </p:sp>
      <p:sp>
        <p:nvSpPr>
          <p:cNvPr id="2" name="Title 1"/>
          <p:cNvSpPr>
            <a:spLocks noGrp="1"/>
          </p:cNvSpPr>
          <p:nvPr>
            <p:ph type="title"/>
          </p:nvPr>
        </p:nvSpPr>
        <p:spPr/>
        <p:txBody>
          <a:bodyPr/>
          <a:lstStyle/>
          <a:p>
            <a:r>
              <a:rPr lang="en-US" dirty="0" smtClean="0"/>
              <a:t>Repertoire </a:t>
            </a:r>
            <a:endParaRPr lang="en-US" dirty="0"/>
          </a:p>
        </p:txBody>
      </p:sp>
      <p:pic>
        <p:nvPicPr>
          <p:cNvPr id="5" name="Picture 4" descr="fly me to the moon.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8822" y="1067906"/>
            <a:ext cx="2769747" cy="3585911"/>
          </a:xfrm>
          <a:prstGeom prst="rect">
            <a:avLst/>
          </a:prstGeom>
        </p:spPr>
      </p:pic>
    </p:spTree>
    <p:extLst>
      <p:ext uri="{BB962C8B-B14F-4D97-AF65-F5344CB8AC3E}">
        <p14:creationId xmlns:p14="http://schemas.microsoft.com/office/powerpoint/2010/main" val="275703087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How I have split up the 9 weeks. </a:t>
            </a:r>
          </a:p>
          <a:p>
            <a:r>
              <a:rPr lang="en-US" dirty="0" smtClean="0"/>
              <a:t>Up till Easter, I will arrange my set list as well as complete my research and enquire about a venue. I also hope to put a band together before Easter and begin to practice a repertoire.</a:t>
            </a:r>
          </a:p>
          <a:p>
            <a:r>
              <a:rPr lang="en-US" dirty="0" smtClean="0"/>
              <a:t>Hopefully I can arrange to do some practice performances around the 5,6,7 week point before doing a final performance </a:t>
            </a:r>
            <a:r>
              <a:rPr lang="en-US" dirty="0" smtClean="0"/>
              <a:t>in the week before </a:t>
            </a:r>
            <a:r>
              <a:rPr lang="en-US" dirty="0" smtClean="0"/>
              <a:t>may half term.</a:t>
            </a:r>
          </a:p>
          <a:p>
            <a:r>
              <a:rPr lang="en-US" dirty="0" smtClean="0"/>
              <a:t>I will then have May half term and the week after to evaluate my performance and project.</a:t>
            </a:r>
            <a:endParaRPr lang="en-US" dirty="0"/>
          </a:p>
        </p:txBody>
      </p:sp>
      <p:sp>
        <p:nvSpPr>
          <p:cNvPr id="2" name="Title 1"/>
          <p:cNvSpPr>
            <a:spLocks noGrp="1"/>
          </p:cNvSpPr>
          <p:nvPr>
            <p:ph type="title"/>
          </p:nvPr>
        </p:nvSpPr>
        <p:spPr/>
        <p:txBody>
          <a:bodyPr/>
          <a:lstStyle/>
          <a:p>
            <a:r>
              <a:rPr lang="en-US" dirty="0" smtClean="0"/>
              <a:t>Schedule</a:t>
            </a:r>
            <a:endParaRPr lang="en-US" dirty="0"/>
          </a:p>
        </p:txBody>
      </p:sp>
      <p:pic>
        <p:nvPicPr>
          <p:cNvPr id="4" name="Picture 3" descr="schedule.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4171" y="235604"/>
            <a:ext cx="2965723" cy="2017127"/>
          </a:xfrm>
          <a:prstGeom prst="rect">
            <a:avLst/>
          </a:prstGeom>
        </p:spPr>
      </p:pic>
    </p:spTree>
    <p:extLst>
      <p:ext uri="{BB962C8B-B14F-4D97-AF65-F5344CB8AC3E}">
        <p14:creationId xmlns:p14="http://schemas.microsoft.com/office/powerpoint/2010/main" val="233613959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Final performance – venue, setup</a:t>
            </a:r>
          </a:p>
          <a:p>
            <a:r>
              <a:rPr lang="en-US" dirty="0" smtClean="0"/>
              <a:t>Self promotion</a:t>
            </a:r>
          </a:p>
          <a:p>
            <a:r>
              <a:rPr lang="en-US" dirty="0" smtClean="0"/>
              <a:t>In the final performance I could explore a few different styles including Pop, blues and Jazz to create a nice contrast in style.</a:t>
            </a:r>
          </a:p>
          <a:p>
            <a:r>
              <a:rPr lang="en-US" dirty="0" smtClean="0"/>
              <a:t>A few songs I’d like to try </a:t>
            </a:r>
          </a:p>
          <a:p>
            <a:pPr marL="0" indent="0">
              <a:buNone/>
            </a:pPr>
            <a:endParaRPr lang="en-US" dirty="0"/>
          </a:p>
          <a:p>
            <a:pPr marL="0" indent="0">
              <a:buNone/>
            </a:pPr>
            <a:endParaRPr lang="en-US" dirty="0" smtClean="0"/>
          </a:p>
          <a:p>
            <a:pPr marL="0" indent="0">
              <a:buNone/>
            </a:pPr>
            <a:endParaRPr lang="en-US" dirty="0"/>
          </a:p>
        </p:txBody>
      </p:sp>
      <p:sp>
        <p:nvSpPr>
          <p:cNvPr id="2" name="Title 1"/>
          <p:cNvSpPr>
            <a:spLocks noGrp="1"/>
          </p:cNvSpPr>
          <p:nvPr>
            <p:ph type="title"/>
          </p:nvPr>
        </p:nvSpPr>
        <p:spPr/>
        <p:txBody>
          <a:bodyPr/>
          <a:lstStyle/>
          <a:p>
            <a:r>
              <a:rPr lang="en-US" dirty="0" smtClean="0"/>
              <a:t>Promotion and final performance</a:t>
            </a:r>
            <a:endParaRPr lang="en-US" dirty="0"/>
          </a:p>
        </p:txBody>
      </p:sp>
      <p:pic>
        <p:nvPicPr>
          <p:cNvPr id="4" name="Picture 3" descr="Ray_Charles_classic_piano_pose.jpeg">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0041" y="4725308"/>
            <a:ext cx="1350115" cy="1693781"/>
          </a:xfrm>
          <a:prstGeom prst="rect">
            <a:avLst/>
          </a:prstGeom>
        </p:spPr>
      </p:pic>
      <p:pic>
        <p:nvPicPr>
          <p:cNvPr id="5" name="Picture 4" descr="Gregory porter.jpeg">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9393" y="2035294"/>
            <a:ext cx="2237407" cy="1488843"/>
          </a:xfrm>
          <a:prstGeom prst="rect">
            <a:avLst/>
          </a:prstGeom>
        </p:spPr>
      </p:pic>
      <p:pic>
        <p:nvPicPr>
          <p:cNvPr id="6" name="Picture 5" descr="the velvet underground.jpeg">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53803" y="4650065"/>
            <a:ext cx="1909102" cy="1909102"/>
          </a:xfrm>
          <a:prstGeom prst="rect">
            <a:avLst/>
          </a:prstGeom>
        </p:spPr>
      </p:pic>
    </p:spTree>
    <p:extLst>
      <p:ext uri="{BB962C8B-B14F-4D97-AF65-F5344CB8AC3E}">
        <p14:creationId xmlns:p14="http://schemas.microsoft.com/office/powerpoint/2010/main" val="165612811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Challenges </a:t>
            </a:r>
          </a:p>
          <a:p>
            <a:r>
              <a:rPr lang="en-US" dirty="0" smtClean="0"/>
              <a:t>Skills I will develop</a:t>
            </a:r>
          </a:p>
          <a:p>
            <a:r>
              <a:rPr lang="en-US" dirty="0" smtClean="0"/>
              <a:t>Questions? </a:t>
            </a:r>
          </a:p>
        </p:txBody>
      </p:sp>
      <p:sp>
        <p:nvSpPr>
          <p:cNvPr id="2" name="Title 1"/>
          <p:cNvSpPr>
            <a:spLocks noGrp="1"/>
          </p:cNvSpPr>
          <p:nvPr>
            <p:ph type="title"/>
          </p:nvPr>
        </p:nvSpPr>
        <p:spPr/>
        <p:txBody>
          <a:bodyPr/>
          <a:lstStyle/>
          <a:p>
            <a:r>
              <a:rPr lang="en-US" dirty="0" smtClean="0"/>
              <a:t>Evaluation</a:t>
            </a:r>
            <a:endParaRPr lang="en-US" dirty="0"/>
          </a:p>
        </p:txBody>
      </p:sp>
      <p:pic>
        <p:nvPicPr>
          <p:cNvPr id="5" name="Picture 4" descr="Bill evans quote.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5588" y="2577568"/>
            <a:ext cx="3677051" cy="3548595"/>
          </a:xfrm>
          <a:prstGeom prst="rect">
            <a:avLst/>
          </a:prstGeom>
        </p:spPr>
      </p:pic>
    </p:spTree>
    <p:extLst>
      <p:ext uri="{BB962C8B-B14F-4D97-AF65-F5344CB8AC3E}">
        <p14:creationId xmlns:p14="http://schemas.microsoft.com/office/powerpoint/2010/main" val="265083508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390</TotalTime>
  <Words>344</Words>
  <Application>Microsoft Macintosh PowerPoint</Application>
  <PresentationFormat>On-screen Show (4:3)</PresentationFormat>
  <Paragraphs>47</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Waveform</vt:lpstr>
      <vt:lpstr>Final Project</vt:lpstr>
      <vt:lpstr>Project idea</vt:lpstr>
      <vt:lpstr>Reflecting on the year</vt:lpstr>
      <vt:lpstr>Practical skills</vt:lpstr>
      <vt:lpstr>Research and documenting my work</vt:lpstr>
      <vt:lpstr>Repertoire </vt:lpstr>
      <vt:lpstr>Schedule</vt:lpstr>
      <vt:lpstr>Promotion and final performance</vt:lpstr>
      <vt:lpstr>Evaluation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Project</dc:title>
  <dc:creator>Finlay MacTaggart (Student)</dc:creator>
  <cp:lastModifiedBy>Finlay MacTaggart (Student)</cp:lastModifiedBy>
  <cp:revision>42</cp:revision>
  <dcterms:created xsi:type="dcterms:W3CDTF">2018-02-27T14:22:20Z</dcterms:created>
  <dcterms:modified xsi:type="dcterms:W3CDTF">2018-03-06T14:59:02Z</dcterms:modified>
</cp:coreProperties>
</file>