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89" autoAdjust="0"/>
    <p:restoredTop sz="94660"/>
  </p:normalViewPr>
  <p:slideViewPr>
    <p:cSldViewPr snapToGrid="0" snapToObjects="1">
      <p:cViewPr varScale="1">
        <p:scale>
          <a:sx n="136" d="100"/>
          <a:sy n="136" d="100"/>
        </p:scale>
        <p:origin x="-168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295400"/>
            <a:ext cx="8228013" cy="1927225"/>
          </a:xfrm>
        </p:spPr>
        <p:txBody>
          <a:bodyPr tIns="0" bIns="0" anchor="b" anchorCtr="0"/>
          <a:lstStyle>
            <a:lvl1pPr>
              <a:defRPr sz="6000">
                <a:solidFill>
                  <a:schemeClr val="bg1"/>
                </a:solidFill>
              </a:defRPr>
            </a:lvl1pPr>
          </a:lstStyle>
          <a:p>
            <a:r>
              <a:rPr lang="en-GB" smtClean="0"/>
              <a:t>Click to edit Master title style</a:t>
            </a:r>
            <a:endParaRPr/>
          </a:p>
        </p:txBody>
      </p:sp>
      <p:sp>
        <p:nvSpPr>
          <p:cNvPr id="3" name="Subtitle 2"/>
          <p:cNvSpPr>
            <a:spLocks noGrp="1"/>
          </p:cNvSpPr>
          <p:nvPr>
            <p:ph type="subTitle" idx="1"/>
          </p:nvPr>
        </p:nvSpPr>
        <p:spPr>
          <a:xfrm>
            <a:off x="457199" y="3307976"/>
            <a:ext cx="8228013" cy="1066800"/>
          </a:xfrm>
        </p:spPr>
        <p:txBody>
          <a:bodyPr tIns="0" bIns="0"/>
          <a:lstStyle>
            <a:lvl1pPr marL="0" indent="0" algn="ctr">
              <a:spcBef>
                <a:spcPts val="300"/>
              </a:spcBef>
              <a:buNone/>
              <a:defRPr sz="18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05/03/2018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9BC7E7-EA8E-4DA7-915E-CC098D9BADCB}" type="datetimeFigureOut">
              <a:rPr lang="en-US" smtClean="0"/>
              <a:t>05/03/2018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2F5E10-5301-4EE6-90D2-A6C4A3F62BE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2209800"/>
          </a:xfrm>
        </p:spPr>
        <p:txBody>
          <a:bodyPr anchor="b"/>
          <a:lstStyle>
            <a:lvl1pPr algn="l">
              <a:defRPr sz="4400" b="0"/>
            </a:lvl1pPr>
          </a:lstStyle>
          <a:p>
            <a:r>
              <a:rPr lang="en-GB" smtClean="0"/>
              <a:t>Click to edit Master title style</a:t>
            </a:r>
            <a:endParaRPr/>
          </a:p>
        </p:txBody>
      </p:sp>
      <p:sp>
        <p:nvSpPr>
          <p:cNvPr id="3" name="Content Placeholder 2"/>
          <p:cNvSpPr>
            <a:spLocks noGrp="1"/>
          </p:cNvSpPr>
          <p:nvPr>
            <p:ph idx="1"/>
          </p:nvPr>
        </p:nvSpPr>
        <p:spPr>
          <a:xfrm>
            <a:off x="5029200" y="273050"/>
            <a:ext cx="3657600" cy="5853113"/>
          </a:xfrm>
        </p:spPr>
        <p:txBody>
          <a:bodyPr>
            <a:normAutofit/>
          </a:bodyPr>
          <a:lstStyle>
            <a:lvl1pPr>
              <a:defRPr sz="2200"/>
            </a:lvl1pPr>
            <a:lvl2pPr>
              <a:defRPr sz="20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457199" y="2649071"/>
            <a:ext cx="3509683" cy="3388192"/>
          </a:xfrm>
        </p:spPr>
        <p:txBody>
          <a:bodyPr>
            <a:normAutofit/>
          </a:bodyPr>
          <a:lstStyle>
            <a:lvl1pPr marL="0" indent="0">
              <a:spcBef>
                <a:spcPts val="600"/>
              </a:spcBef>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05/03/2018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GB"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05/03/2018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
        <p:nvSpPr>
          <p:cNvPr id="9" name="Picture Placeholder 8"/>
          <p:cNvSpPr>
            <a:spLocks noGrp="1"/>
          </p:cNvSpPr>
          <p:nvPr>
            <p:ph type="pic" sz="quarter" idx="13"/>
          </p:nvPr>
        </p:nvSpPr>
        <p:spPr>
          <a:xfrm>
            <a:off x="228600" y="1143000"/>
            <a:ext cx="4267200" cy="4267200"/>
          </a:xfrm>
          <a:prstGeom prst="ellipse">
            <a:avLst/>
          </a:prstGeom>
          <a:ln w="28575">
            <a:solidFill>
              <a:schemeClr val="accent1"/>
            </a:solidFill>
          </a:ln>
        </p:spPr>
        <p:txBody>
          <a:bodyPr/>
          <a:lstStyle>
            <a:lvl1pPr marL="0" indent="0">
              <a:buNone/>
              <a:defRPr>
                <a:solidFill>
                  <a:schemeClr val="bg1"/>
                </a:solidFill>
              </a:defRPr>
            </a:lvl1pPr>
          </a:lstStyle>
          <a:p>
            <a:r>
              <a:rPr lang="en-GB"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GB"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05/03/2018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
        <p:nvSpPr>
          <p:cNvPr id="9" name="Picture Placeholder 8"/>
          <p:cNvSpPr>
            <a:spLocks noGrp="1"/>
          </p:cNvSpPr>
          <p:nvPr>
            <p:ph type="pic" sz="quarter" idx="13"/>
          </p:nvPr>
        </p:nvSpPr>
        <p:spPr>
          <a:xfrm>
            <a:off x="990600" y="2590800"/>
            <a:ext cx="3505200" cy="3505200"/>
          </a:xfrm>
          <a:prstGeom prst="ellipse">
            <a:avLst/>
          </a:prstGeom>
          <a:ln w="28575">
            <a:solidFill>
              <a:schemeClr val="accent1"/>
            </a:solidFill>
          </a:ln>
        </p:spPr>
        <p:txBody>
          <a:bodyPr/>
          <a:lstStyle>
            <a:lvl1pPr marL="0" indent="0">
              <a:buNone/>
              <a:defRPr>
                <a:solidFill>
                  <a:schemeClr val="bg1"/>
                </a:solidFill>
              </a:defRPr>
            </a:lvl1pPr>
          </a:lstStyle>
          <a:p>
            <a:r>
              <a:rPr lang="en-GB" smtClean="0"/>
              <a:t>Drag picture to placeholder or click icon to add</a:t>
            </a:r>
            <a:endParaRPr/>
          </a:p>
        </p:txBody>
      </p:sp>
      <p:sp>
        <p:nvSpPr>
          <p:cNvPr id="8" name="Picture Placeholder 8"/>
          <p:cNvSpPr>
            <a:spLocks noGrp="1"/>
          </p:cNvSpPr>
          <p:nvPr>
            <p:ph type="pic" sz="quarter" idx="14"/>
          </p:nvPr>
        </p:nvSpPr>
        <p:spPr>
          <a:xfrm>
            <a:off x="2479675" y="1260475"/>
            <a:ext cx="1254125" cy="1254125"/>
          </a:xfrm>
          <a:prstGeom prst="ellipse">
            <a:avLst/>
          </a:prstGeom>
          <a:ln w="28575">
            <a:solidFill>
              <a:schemeClr val="accent1"/>
            </a:solidFill>
          </a:ln>
        </p:spPr>
        <p:txBody>
          <a:bodyPr>
            <a:normAutofit/>
          </a:bodyPr>
          <a:lstStyle>
            <a:lvl1pPr marL="0" indent="0">
              <a:buNone/>
              <a:defRPr sz="1400">
                <a:solidFill>
                  <a:schemeClr val="bg1"/>
                </a:solidFill>
              </a:defRPr>
            </a:lvl1pPr>
          </a:lstStyle>
          <a:p>
            <a:r>
              <a:rPr lang="en-GB" smtClean="0"/>
              <a:t>Drag picture to placeholder or click icon to add</a:t>
            </a:r>
            <a:endParaRPr/>
          </a:p>
        </p:txBody>
      </p:sp>
      <p:sp>
        <p:nvSpPr>
          <p:cNvPr id="10" name="Picture Placeholder 8"/>
          <p:cNvSpPr>
            <a:spLocks noGrp="1"/>
          </p:cNvSpPr>
          <p:nvPr>
            <p:ph type="pic" sz="quarter" idx="15"/>
          </p:nvPr>
        </p:nvSpPr>
        <p:spPr>
          <a:xfrm>
            <a:off x="269875" y="762000"/>
            <a:ext cx="2092325" cy="2092325"/>
          </a:xfrm>
          <a:prstGeom prst="ellipse">
            <a:avLst/>
          </a:prstGeom>
          <a:ln w="28575">
            <a:solidFill>
              <a:schemeClr val="accent1"/>
            </a:solidFill>
          </a:ln>
        </p:spPr>
        <p:txBody>
          <a:bodyPr>
            <a:normAutofit/>
          </a:bodyPr>
          <a:lstStyle>
            <a:lvl1pPr marL="0" indent="0">
              <a:buNone/>
              <a:defRPr sz="1800">
                <a:solidFill>
                  <a:schemeClr val="bg1"/>
                </a:solidFill>
              </a:defRPr>
            </a:lvl1pPr>
          </a:lstStyle>
          <a:p>
            <a:r>
              <a:rPr lang="en-GB"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a:xfrm>
            <a:off x="457200" y="2568388"/>
            <a:ext cx="8228013" cy="3468875"/>
          </a:xfrm>
        </p:spPr>
        <p:txBody>
          <a:bodyPr vert="eaVert"/>
          <a:lstStyle>
            <a:lvl5pPr>
              <a:defRPr/>
            </a:lvl5pPr>
            <a:lvl6pPr marL="1719072">
              <a:defRPr/>
            </a:lvl6pPr>
            <a:lvl7pPr marL="1719072">
              <a:defRPr/>
            </a:lvl7pPr>
            <a:lvl8pPr marL="1719072">
              <a:defRPr/>
            </a:lvl8pPr>
            <a:lvl9pPr marL="1719072">
              <a:defRPr/>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05/03/2018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74638"/>
            <a:ext cx="1524000" cy="5851525"/>
          </a:xfrm>
        </p:spPr>
        <p:txBody>
          <a:bodyPr vert="eaVert" anchor="t" anchorCtr="0"/>
          <a:lstStyle/>
          <a:p>
            <a:r>
              <a:rPr lang="en-GB" smtClean="0"/>
              <a:t>Click to edit Master title style</a:t>
            </a:r>
            <a:endParaRPr/>
          </a:p>
        </p:txBody>
      </p:sp>
      <p:sp>
        <p:nvSpPr>
          <p:cNvPr id="3" name="Vertical Text Placeholder 2"/>
          <p:cNvSpPr>
            <a:spLocks noGrp="1"/>
          </p:cNvSpPr>
          <p:nvPr>
            <p:ph type="body" orient="vert" idx="1"/>
          </p:nvPr>
        </p:nvSpPr>
        <p:spPr>
          <a:xfrm>
            <a:off x="457200" y="416859"/>
            <a:ext cx="6019800" cy="5615642"/>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05/03/2018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losin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9BC7E7-EA8E-4DA7-915E-CC098D9BADCB}" type="datetimeFigureOut">
              <a:rPr lang="en-US" smtClean="0"/>
              <a:t>05/03/2018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2F5E10-5301-4EE6-90D2-A6C4A3F62BE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05/03/2018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36694"/>
            <a:ext cx="6400800" cy="1362075"/>
          </a:xfrm>
        </p:spPr>
        <p:txBody>
          <a:bodyPr anchor="b" anchorCtr="0"/>
          <a:lstStyle>
            <a:lvl1pPr algn="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1676399" y="3609695"/>
            <a:ext cx="5181601" cy="1500187"/>
          </a:xfrm>
        </p:spPr>
        <p:txBody>
          <a:bodyPr anchor="t" anchorCtr="0"/>
          <a:lstStyle>
            <a:lvl1pPr marL="0" indent="0" algn="r">
              <a:spcBef>
                <a:spcPts val="300"/>
              </a:spcBef>
              <a:buNone/>
              <a:defRPr sz="18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05/03/2018</a:t>
            </a:fld>
            <a:endParaRPr lang="en-US"/>
          </a:p>
        </p:txBody>
      </p:sp>
      <p:sp>
        <p:nvSpPr>
          <p:cNvPr id="5" name="Footer Placeholder 4"/>
          <p:cNvSpPr>
            <a:spLocks noGrp="1"/>
          </p:cNvSpPr>
          <p:nvPr>
            <p:ph type="ftr" sz="quarter" idx="11"/>
          </p:nvPr>
        </p:nvSpPr>
        <p:spPr>
          <a:xfrm>
            <a:off x="7238999" y="6356350"/>
            <a:ext cx="1446213" cy="365125"/>
          </a:xfrm>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9F2F5E10-5301-4EE6-90D2-A6C4A3F62BED}" type="slidenum">
              <a:rPr lang="en-US" smtClean="0"/>
              <a:t>‹#›</a:t>
            </a:fld>
            <a:endParaRPr lang="en-US"/>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4634753" y="2784475"/>
            <a:ext cx="3767328" cy="3252788"/>
          </a:xfrm>
        </p:spPr>
        <p:txBody>
          <a:bodyPr/>
          <a:lstStyle>
            <a:lvl1pPr>
              <a:defRPr sz="1800"/>
            </a:lvl1pPr>
            <a:lvl2pPr>
              <a:defRPr sz="1800"/>
            </a:lvl2pPr>
            <a:lvl3pPr>
              <a:defRPr sz="1800"/>
            </a:lvl3pPr>
            <a:lvl4pPr>
              <a:defRPr sz="1800"/>
            </a:lvl4pPr>
            <a:lvl5pPr>
              <a:defRPr sz="1800"/>
            </a:lvl5pPr>
            <a:lvl6pPr marL="1946275" indent="-227013">
              <a:tabLst/>
              <a:defRPr sz="1600"/>
            </a:lvl6pPr>
            <a:lvl7pPr marL="2173288" indent="-227013">
              <a:tabLst/>
              <a:defRPr sz="1600"/>
            </a:lvl7pPr>
            <a:lvl8pPr marL="2398713" indent="-227013">
              <a:tabLst/>
              <a:defRPr sz="1600"/>
            </a:lvl8pPr>
            <a:lvl9pPr marL="2625725" indent="-227013">
              <a:tabLst/>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05/03/2018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740664"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740664"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4631578"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31578"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679BC7E7-EA8E-4DA7-915E-CC098D9BADCB}" type="datetimeFigureOut">
              <a:rPr lang="en-US" smtClean="0"/>
              <a:t>05/03/2018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05/03/2018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
        <p:nvSpPr>
          <p:cNvPr id="8" name="Content Placeholder 2"/>
          <p:cNvSpPr>
            <a:spLocks noGrp="1"/>
          </p:cNvSpPr>
          <p:nvPr>
            <p:ph sz="half" idx="13"/>
          </p:nvPr>
        </p:nvSpPr>
        <p:spPr>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05/03/2018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9" name="Content Placeholder 2"/>
          <p:cNvSpPr>
            <a:spLocks noGrp="1"/>
          </p:cNvSpPr>
          <p:nvPr>
            <p:ph sz="half" idx="14"/>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05/03/2018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0" name="Content Placeholder 2"/>
          <p:cNvSpPr>
            <a:spLocks noGrp="1"/>
          </p:cNvSpPr>
          <p:nvPr>
            <p:ph sz="half" idx="14"/>
          </p:nvPr>
        </p:nvSpPr>
        <p:spPr>
          <a:xfrm>
            <a:off x="739775"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1" name="Content Placeholder 2"/>
          <p:cNvSpPr>
            <a:spLocks noGrp="1"/>
          </p:cNvSpPr>
          <p:nvPr>
            <p:ph sz="half" idx="15"/>
          </p:nvPr>
        </p:nvSpPr>
        <p:spPr>
          <a:xfrm>
            <a:off x="739775"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679BC7E7-EA8E-4DA7-915E-CC098D9BADCB}" type="datetimeFigureOut">
              <a:rPr lang="en-US" smtClean="0"/>
              <a:t>05/03/2018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2F5E10-5301-4EE6-90D2-A6C4A3F62BE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45141"/>
            <a:ext cx="8229600" cy="1143000"/>
          </a:xfrm>
          <a:prstGeom prst="rect">
            <a:avLst/>
          </a:prstGeom>
        </p:spPr>
        <p:txBody>
          <a:bodyPr vert="horz" lIns="91440" tIns="45720" rIns="91440" bIns="45720" rtlCol="0" anchor="ctr">
            <a:noAutofit/>
          </a:bodyPr>
          <a:lstStyle/>
          <a:p>
            <a:r>
              <a:rPr lang="en-GB" smtClean="0"/>
              <a:t>Click to edit Master title style</a:t>
            </a:r>
            <a:endParaRPr/>
          </a:p>
        </p:txBody>
      </p:sp>
      <p:sp>
        <p:nvSpPr>
          <p:cNvPr id="3" name="Text Placeholder 2"/>
          <p:cNvSpPr>
            <a:spLocks noGrp="1"/>
          </p:cNvSpPr>
          <p:nvPr>
            <p:ph type="body" idx="1"/>
          </p:nvPr>
        </p:nvSpPr>
        <p:spPr>
          <a:xfrm>
            <a:off x="739775" y="2770094"/>
            <a:ext cx="7662864" cy="3267169"/>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fld id="{679BC7E7-EA8E-4DA7-915E-CC098D9BADCB}" type="datetimeFigureOut">
              <a:rPr lang="en-US" smtClean="0"/>
              <a:t>05/03/2018</a:t>
            </a:fld>
            <a:endParaRPr lang="en-US"/>
          </a:p>
        </p:txBody>
      </p:sp>
      <p:sp>
        <p:nvSpPr>
          <p:cNvPr id="5" name="Footer Placeholder 4"/>
          <p:cNvSpPr>
            <a:spLocks noGrp="1"/>
          </p:cNvSpPr>
          <p:nvPr>
            <p:ph type="ftr" sz="quarter" idx="3"/>
          </p:nvPr>
        </p:nvSpPr>
        <p:spPr>
          <a:xfrm>
            <a:off x="5789613" y="6356350"/>
            <a:ext cx="2895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100" b="1">
                <a:solidFill>
                  <a:schemeClr val="tx1">
                    <a:lumMod val="50000"/>
                    <a:lumOff val="50000"/>
                  </a:schemeClr>
                </a:solidFill>
              </a:defRPr>
            </a:lvl1pPr>
          </a:lstStyle>
          <a:p>
            <a:fld id="{9F2F5E10-5301-4EE6-90D2-A6C4A3F62BE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4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pitchFamily="2" charset="2"/>
        <a:buChar char="S"/>
        <a:defRPr sz="22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60000"/>
            <a:lumOff val="40000"/>
          </a:schemeClr>
        </a:buClr>
        <a:buSzPct val="90000"/>
        <a:buFont typeface="Wingdings" pitchFamily="2" charset="2"/>
        <a:buChar char="S"/>
        <a:defRPr sz="20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Final Project</a:t>
            </a:r>
            <a:endParaRPr lang="en-US" dirty="0"/>
          </a:p>
        </p:txBody>
      </p:sp>
      <p:sp>
        <p:nvSpPr>
          <p:cNvPr id="3" name="Subtitle 2"/>
          <p:cNvSpPr>
            <a:spLocks noGrp="1"/>
          </p:cNvSpPr>
          <p:nvPr>
            <p:ph type="subTitle" idx="1"/>
          </p:nvPr>
        </p:nvSpPr>
        <p:spPr/>
        <p:txBody>
          <a:bodyPr/>
          <a:lstStyle/>
          <a:p>
            <a:r>
              <a:rPr lang="en-US" dirty="0" smtClean="0"/>
              <a:t>Finlay </a:t>
            </a:r>
            <a:r>
              <a:rPr lang="en-US" dirty="0" err="1" smtClean="0"/>
              <a:t>Mactaggart</a:t>
            </a:r>
            <a:endParaRPr lang="en-US" dirty="0"/>
          </a:p>
        </p:txBody>
      </p:sp>
    </p:spTree>
    <p:extLst>
      <p:ext uri="{BB962C8B-B14F-4D97-AF65-F5344CB8AC3E}">
        <p14:creationId xmlns:p14="http://schemas.microsoft.com/office/powerpoint/2010/main" val="51695839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idea</a:t>
            </a:r>
            <a:endParaRPr lang="en-US" dirty="0"/>
          </a:p>
        </p:txBody>
      </p:sp>
      <p:sp>
        <p:nvSpPr>
          <p:cNvPr id="3" name="Content Placeholder 2"/>
          <p:cNvSpPr>
            <a:spLocks noGrp="1"/>
          </p:cNvSpPr>
          <p:nvPr>
            <p:ph idx="1"/>
          </p:nvPr>
        </p:nvSpPr>
        <p:spPr/>
        <p:txBody>
          <a:bodyPr/>
          <a:lstStyle/>
          <a:p>
            <a:r>
              <a:rPr lang="en-US" dirty="0" smtClean="0"/>
              <a:t>My idea for the final project is to set myself the task of learning a Jazz piano repertoire which can be played in a solo, accompaniment and group setting. </a:t>
            </a:r>
          </a:p>
          <a:p>
            <a:r>
              <a:rPr lang="en-US" dirty="0" smtClean="0"/>
              <a:t>I will then look to put on a few different gigs hopefully leading up to one final gig at the end of the project in which I can work with a few different musicians to create a great performance. </a:t>
            </a:r>
            <a:endParaRPr lang="en-US" dirty="0"/>
          </a:p>
        </p:txBody>
      </p:sp>
    </p:spTree>
    <p:extLst>
      <p:ext uri="{BB962C8B-B14F-4D97-AF65-F5344CB8AC3E}">
        <p14:creationId xmlns:p14="http://schemas.microsoft.com/office/powerpoint/2010/main" val="414690223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Reflecting on the year</a:t>
            </a:r>
            <a:endParaRPr lang="en-US" dirty="0"/>
          </a:p>
        </p:txBody>
      </p:sp>
      <p:sp>
        <p:nvSpPr>
          <p:cNvPr id="3" name="Content Placeholder 2"/>
          <p:cNvSpPr>
            <a:spLocks noGrp="1"/>
          </p:cNvSpPr>
          <p:nvPr>
            <p:ph idx="1"/>
          </p:nvPr>
        </p:nvSpPr>
        <p:spPr/>
        <p:txBody>
          <a:bodyPr/>
          <a:lstStyle/>
          <a:p>
            <a:r>
              <a:rPr lang="en-US" dirty="0" smtClean="0"/>
              <a:t>During this year I have learnt a multitude of skills encompassing </a:t>
            </a:r>
            <a:r>
              <a:rPr lang="en-US" dirty="0" smtClean="0"/>
              <a:t> </a:t>
            </a:r>
            <a:r>
              <a:rPr lang="en-US" dirty="0" smtClean="0"/>
              <a:t>performance, production, composing, arranging and live sound. Although I have really enjoyed </a:t>
            </a:r>
            <a:r>
              <a:rPr lang="en-US" dirty="0" smtClean="0"/>
              <a:t>all of these </a:t>
            </a:r>
            <a:r>
              <a:rPr lang="en-US" dirty="0" smtClean="0"/>
              <a:t>projects I would love to do a major project on where my main </a:t>
            </a:r>
            <a:r>
              <a:rPr lang="en-US" dirty="0" smtClean="0"/>
              <a:t>skills lie, </a:t>
            </a:r>
            <a:r>
              <a:rPr lang="en-US" dirty="0" smtClean="0"/>
              <a:t>being in performance, arranging and working with lots of different people. </a:t>
            </a:r>
          </a:p>
          <a:p>
            <a:endParaRPr lang="en-US" dirty="0"/>
          </a:p>
        </p:txBody>
      </p:sp>
    </p:spTree>
    <p:extLst>
      <p:ext uri="{BB962C8B-B14F-4D97-AF65-F5344CB8AC3E}">
        <p14:creationId xmlns:p14="http://schemas.microsoft.com/office/powerpoint/2010/main" val="140508171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skills</a:t>
            </a:r>
            <a:endParaRPr lang="en-US" dirty="0"/>
          </a:p>
        </p:txBody>
      </p:sp>
      <p:sp>
        <p:nvSpPr>
          <p:cNvPr id="3" name="Content Placeholder 2"/>
          <p:cNvSpPr>
            <a:spLocks noGrp="1"/>
          </p:cNvSpPr>
          <p:nvPr>
            <p:ph idx="1"/>
          </p:nvPr>
        </p:nvSpPr>
        <p:spPr/>
        <p:txBody>
          <a:bodyPr>
            <a:normAutofit fontScale="92500"/>
          </a:bodyPr>
          <a:lstStyle/>
          <a:p>
            <a:r>
              <a:rPr lang="en-US" dirty="0" smtClean="0"/>
              <a:t>For this project I will be using lots of different practical skills, The most important being my own playing and performing skills when it comes to piano and arranging the pieces I will be playing. However other skills will include booking venues, promoting events and my own profile.</a:t>
            </a:r>
          </a:p>
          <a:p>
            <a:r>
              <a:rPr lang="en-US" dirty="0" smtClean="0"/>
              <a:t>I’ll have to organize myself and manage my time to a very high standard, as there will be a lot of new techniques to learn and if I am to put on a performance of a good standard I will have to practice a few hours every day in a structured routine.</a:t>
            </a:r>
            <a:endParaRPr lang="en-US" dirty="0" smtClean="0"/>
          </a:p>
          <a:p>
            <a:endParaRPr lang="en-US" dirty="0"/>
          </a:p>
        </p:txBody>
      </p:sp>
    </p:spTree>
    <p:extLst>
      <p:ext uri="{BB962C8B-B14F-4D97-AF65-F5344CB8AC3E}">
        <p14:creationId xmlns:p14="http://schemas.microsoft.com/office/powerpoint/2010/main" val="250923747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and documenting my work</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For this project I would research lots of different jazz pianists and musicians and the individual </a:t>
            </a:r>
            <a:r>
              <a:rPr lang="en-US" dirty="0" smtClean="0"/>
              <a:t>ways </a:t>
            </a:r>
            <a:r>
              <a:rPr lang="en-US" dirty="0" smtClean="0"/>
              <a:t>that they </a:t>
            </a:r>
            <a:r>
              <a:rPr lang="en-US" dirty="0"/>
              <a:t>have </a:t>
            </a:r>
            <a:r>
              <a:rPr lang="en-US" dirty="0" smtClean="0"/>
              <a:t>interpreted different jazz standards as well as the </a:t>
            </a:r>
            <a:r>
              <a:rPr lang="en-US" dirty="0" smtClean="0"/>
              <a:t>techniques that </a:t>
            </a:r>
            <a:r>
              <a:rPr lang="en-US" dirty="0" smtClean="0"/>
              <a:t>they have </a:t>
            </a:r>
            <a:r>
              <a:rPr lang="en-US" dirty="0" smtClean="0"/>
              <a:t>used to improvise as well as changin</a:t>
            </a:r>
            <a:r>
              <a:rPr lang="en-US" dirty="0" smtClean="0"/>
              <a:t>g the head of the piece</a:t>
            </a:r>
            <a:r>
              <a:rPr lang="en-US" dirty="0" smtClean="0"/>
              <a:t>. Some techniques that will be very important for me to look into include rhythm, improvisation, using extended chords and hand independence. </a:t>
            </a:r>
          </a:p>
          <a:p>
            <a:r>
              <a:rPr lang="en-US" dirty="0" smtClean="0"/>
              <a:t>I </a:t>
            </a:r>
            <a:r>
              <a:rPr lang="en-US" dirty="0" smtClean="0"/>
              <a:t>would also look at potential different jobs and pathways for performing musicians and how </a:t>
            </a:r>
            <a:r>
              <a:rPr lang="en-US" dirty="0" smtClean="0"/>
              <a:t>best to get into that market.</a:t>
            </a:r>
            <a:endParaRPr lang="en-US" dirty="0" smtClean="0"/>
          </a:p>
          <a:p>
            <a:r>
              <a:rPr lang="en-US" dirty="0" smtClean="0"/>
              <a:t>When documenting my piano playing I will record myself using both video and audio. If I have time I might ask some media students to create a nicely filmed and edited video of me playing piano for promotional use. </a:t>
            </a:r>
            <a:endParaRPr lang="en-US" dirty="0"/>
          </a:p>
        </p:txBody>
      </p:sp>
    </p:spTree>
    <p:extLst>
      <p:ext uri="{BB962C8B-B14F-4D97-AF65-F5344CB8AC3E}">
        <p14:creationId xmlns:p14="http://schemas.microsoft.com/office/powerpoint/2010/main" val="305509931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Repertoire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For my Jazz piano </a:t>
            </a:r>
            <a:r>
              <a:rPr lang="en-US" dirty="0" smtClean="0"/>
              <a:t>repertoire </a:t>
            </a:r>
            <a:r>
              <a:rPr lang="en-US" dirty="0" smtClean="0"/>
              <a:t>I </a:t>
            </a:r>
            <a:r>
              <a:rPr lang="en-US" dirty="0" smtClean="0"/>
              <a:t>will look to do between 10-15 Jazz standards depending on how many I can pull up to a good and presentable level</a:t>
            </a:r>
            <a:r>
              <a:rPr lang="en-US" dirty="0" smtClean="0"/>
              <a:t>.</a:t>
            </a:r>
          </a:p>
          <a:p>
            <a:r>
              <a:rPr lang="en-US" dirty="0" smtClean="0"/>
              <a:t>Overall the setup for each individual song would include me playing an intro, the head, improvisation, the head and an outro meaning each standard could be extended to be 3-5 minutes long. However I might alter this structural technique as I look into different arrangements by other pianists. </a:t>
            </a:r>
          </a:p>
          <a:p>
            <a:r>
              <a:rPr lang="en-US" dirty="0" smtClean="0"/>
              <a:t>As well as doing a solo piano performance, I would love to play an accompanying set with a singer therefore I might again have to adapt the structure of the songs to suit the blend of vocals and piano. </a:t>
            </a:r>
          </a:p>
          <a:p>
            <a:r>
              <a:rPr lang="en-US" dirty="0" smtClean="0"/>
              <a:t>A rough look at my solo lineup would include the songs Autumn leaves, All of me, Blue moon, Days of wine and roses, Fly me to the moon, Just Friends, Misty, Satin Doll, Summertime and Take the A train. </a:t>
            </a:r>
          </a:p>
        </p:txBody>
      </p:sp>
    </p:spTree>
    <p:extLst>
      <p:ext uri="{BB962C8B-B14F-4D97-AF65-F5344CB8AC3E}">
        <p14:creationId xmlns:p14="http://schemas.microsoft.com/office/powerpoint/2010/main" val="275703087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For this project I believe I have 9 weeks.</a:t>
            </a:r>
          </a:p>
          <a:p>
            <a:r>
              <a:rPr lang="en-US" dirty="0" smtClean="0"/>
              <a:t>Up till Easter, I will arrange my set list as well as complete my research and enquire about a venue.</a:t>
            </a:r>
          </a:p>
          <a:p>
            <a:r>
              <a:rPr lang="en-US" dirty="0" smtClean="0"/>
              <a:t>Hopefully I can arrange to do some practice performances around the 5,6,7 week point before doing a final performance before may half term.</a:t>
            </a:r>
          </a:p>
          <a:p>
            <a:r>
              <a:rPr lang="en-US" dirty="0" smtClean="0"/>
              <a:t>I will then have May half term and the week after to evaluate my performance and project.</a:t>
            </a:r>
            <a:endParaRPr lang="en-US" dirty="0"/>
          </a:p>
        </p:txBody>
      </p:sp>
    </p:spTree>
    <p:extLst>
      <p:ext uri="{BB962C8B-B14F-4D97-AF65-F5344CB8AC3E}">
        <p14:creationId xmlns:p14="http://schemas.microsoft.com/office/powerpoint/2010/main" val="23361395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Promotion and final performance</a:t>
            </a:r>
            <a:endParaRPr lang="en-US" dirty="0"/>
          </a:p>
        </p:txBody>
      </p:sp>
      <p:sp>
        <p:nvSpPr>
          <p:cNvPr id="3" name="Content Placeholder 2"/>
          <p:cNvSpPr>
            <a:spLocks noGrp="1"/>
          </p:cNvSpPr>
          <p:nvPr>
            <p:ph idx="1"/>
          </p:nvPr>
        </p:nvSpPr>
        <p:spPr/>
        <p:txBody>
          <a:bodyPr>
            <a:normAutofit fontScale="92500"/>
          </a:bodyPr>
          <a:lstStyle/>
          <a:p>
            <a:r>
              <a:rPr lang="en-US" dirty="0" smtClean="0"/>
              <a:t>As stated in earlier slide I would like my final showcase of work to be a performance at an external venue with a band or/and a solo singer. I feel like this would be a really fun event to put on and would give me great experience for playing in a band setting. </a:t>
            </a:r>
          </a:p>
          <a:p>
            <a:r>
              <a:rPr lang="en-US" dirty="0" smtClean="0"/>
              <a:t>I would have to promote the gig myself which could include making posters as well as using social media. </a:t>
            </a:r>
          </a:p>
          <a:p>
            <a:r>
              <a:rPr lang="en-US" dirty="0" smtClean="0"/>
              <a:t>In the final performance I could explore a few different styles including Pop, blues and Jazz to create a nice contrast in style. </a:t>
            </a:r>
            <a:endParaRPr lang="en-US" dirty="0"/>
          </a:p>
        </p:txBody>
      </p:sp>
    </p:spTree>
    <p:extLst>
      <p:ext uri="{BB962C8B-B14F-4D97-AF65-F5344CB8AC3E}">
        <p14:creationId xmlns:p14="http://schemas.microsoft.com/office/powerpoint/2010/main" val="16561281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Genesis">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esis">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Genesis">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Genesis.thmx</Template>
  <TotalTime>102</TotalTime>
  <Words>742</Words>
  <Application>Microsoft Macintosh PowerPoint</Application>
  <PresentationFormat>On-screen Show (4:3)</PresentationFormat>
  <Paragraphs>28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Genesis</vt:lpstr>
      <vt:lpstr>Final Project</vt:lpstr>
      <vt:lpstr>Project idea</vt:lpstr>
      <vt:lpstr>Reflecting on the year</vt:lpstr>
      <vt:lpstr>Practical skills</vt:lpstr>
      <vt:lpstr>Research and documenting my work</vt:lpstr>
      <vt:lpstr>Repertoire </vt:lpstr>
      <vt:lpstr>Schedule</vt:lpstr>
      <vt:lpstr>Promotion and final performance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 Project</dc:title>
  <dc:creator>Finlay MacTaggart (Student)</dc:creator>
  <cp:lastModifiedBy>Finlay MacTaggart (Student)</cp:lastModifiedBy>
  <cp:revision>13</cp:revision>
  <dcterms:created xsi:type="dcterms:W3CDTF">2018-02-27T14:22:20Z</dcterms:created>
  <dcterms:modified xsi:type="dcterms:W3CDTF">2018-03-05T11:28:39Z</dcterms:modified>
</cp:coreProperties>
</file>