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36" d="100"/>
          <a:sy n="136" d="100"/>
        </p:scale>
        <p:origin x="-166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B9FD7-E983-6A4B-AE63-2CCB9D1AF0EB}" type="datetimeFigureOut">
              <a:rPr lang="en-US" smtClean="0"/>
              <a:t>07/03/2018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D1F69-B85E-3547-BD8E-C540576948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B9FD7-E983-6A4B-AE63-2CCB9D1AF0EB}" type="datetimeFigureOut">
              <a:rPr lang="en-US" smtClean="0"/>
              <a:t>07/03/2018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D1F69-B85E-3547-BD8E-C5405769480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B9FD7-E983-6A4B-AE63-2CCB9D1AF0EB}" type="datetimeFigureOut">
              <a:rPr lang="en-US" smtClean="0"/>
              <a:t>07/03/2018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D1F69-B85E-3547-BD8E-C540576948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B9FD7-E983-6A4B-AE63-2CCB9D1AF0EB}" type="datetimeFigureOut">
              <a:rPr lang="en-US" smtClean="0"/>
              <a:t>07/03/2018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D1F69-B85E-3547-BD8E-C540576948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B9FD7-E983-6A4B-AE63-2CCB9D1AF0EB}" type="datetimeFigureOut">
              <a:rPr lang="en-US" smtClean="0"/>
              <a:t>07/03/2018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D1F69-B85E-3547-BD8E-C540576948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B9FD7-E983-6A4B-AE63-2CCB9D1AF0EB}" type="datetimeFigureOut">
              <a:rPr lang="en-US" smtClean="0"/>
              <a:t>07/03/2018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D1F69-B85E-3547-BD8E-C5405769480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B9FD7-E983-6A4B-AE63-2CCB9D1AF0EB}" type="datetimeFigureOut">
              <a:rPr lang="en-US" smtClean="0"/>
              <a:t>07/03/2018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D1F69-B85E-3547-BD8E-C540576948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B9FD7-E983-6A4B-AE63-2CCB9D1AF0EB}" type="datetimeFigureOut">
              <a:rPr lang="en-US" smtClean="0"/>
              <a:t>07/03/2018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D1F69-B85E-3547-BD8E-C540576948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B9FD7-E983-6A4B-AE63-2CCB9D1AF0EB}" type="datetimeFigureOut">
              <a:rPr lang="en-US" smtClean="0"/>
              <a:t>07/03/2018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D1F69-B85E-3547-BD8E-C540576948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B9FD7-E983-6A4B-AE63-2CCB9D1AF0EB}" type="datetimeFigureOut">
              <a:rPr lang="en-US" smtClean="0"/>
              <a:t>07/03/2018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D1F69-B85E-3547-BD8E-C540576948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B9FD7-E983-6A4B-AE63-2CCB9D1AF0EB}" type="datetimeFigureOut">
              <a:rPr lang="en-US" smtClean="0"/>
              <a:t>07/03/2018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D1F69-B85E-3547-BD8E-C540576948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B9FD7-E983-6A4B-AE63-2CCB9D1AF0EB}" type="datetimeFigureOut">
              <a:rPr lang="en-US" smtClean="0"/>
              <a:t>07/03/2018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D1F69-B85E-3547-BD8E-C540576948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5C2B9FD7-E983-6A4B-AE63-2CCB9D1AF0EB}" type="datetimeFigureOut">
              <a:rPr lang="en-US" smtClean="0"/>
              <a:t>07/03/2018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B66D1F69-B85E-3547-BD8E-C5405769480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Abadi MT Condensed Extra Bold"/>
                <a:cs typeface="Abadi MT Condensed Extra Bold"/>
              </a:rPr>
              <a:t>Final Project Presentation </a:t>
            </a:r>
            <a:endParaRPr lang="en-US" dirty="0">
              <a:latin typeface="Abadi MT Condensed Extra Bold"/>
              <a:cs typeface="Abadi MT Condensed Extra Bold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4571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>
                <a:latin typeface="Abadi MT Condensed Extra Bold"/>
                <a:cs typeface="Abadi MT Condensed Extra Bold"/>
              </a:rPr>
              <a:t>Rationale </a:t>
            </a:r>
            <a:endParaRPr lang="en-US" dirty="0">
              <a:latin typeface="Abadi MT Condensed Extra Bold"/>
              <a:cs typeface="Abadi MT Condensed Extra Bold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>
              <a:latin typeface="Abadi MT Condensed Extra Bold"/>
              <a:cs typeface="Abadi MT Condensed Extra Bold"/>
            </a:endParaRPr>
          </a:p>
          <a:p>
            <a:pPr marL="0" indent="0">
              <a:buNone/>
            </a:pPr>
            <a:endParaRPr lang="en-US" dirty="0" smtClean="0">
              <a:latin typeface="Abadi MT Condensed Extra Bold"/>
              <a:cs typeface="Abadi MT Condensed Extra Bold"/>
            </a:endParaRPr>
          </a:p>
          <a:p>
            <a:pPr marL="0" indent="0">
              <a:buNone/>
            </a:pPr>
            <a:endParaRPr lang="en-US" dirty="0">
              <a:latin typeface="Abadi MT Condensed Extra Bold"/>
              <a:cs typeface="Abadi MT Condensed Extra Bold"/>
            </a:endParaRPr>
          </a:p>
          <a:p>
            <a:pPr marL="0" indent="0">
              <a:buNone/>
            </a:pPr>
            <a:r>
              <a:rPr lang="en-US" dirty="0" smtClean="0">
                <a:latin typeface="Abadi MT Condensed Extra Bold"/>
                <a:cs typeface="Abadi MT Condensed Extra Bold"/>
              </a:rPr>
              <a:t>Project one Charity Gig – reflection</a:t>
            </a:r>
          </a:p>
          <a:p>
            <a:r>
              <a:rPr lang="en-US" dirty="0" smtClean="0">
                <a:latin typeface="Abadi MT Condensed Extra Bold"/>
                <a:cs typeface="Abadi MT Condensed Extra Bold"/>
              </a:rPr>
              <a:t>Skills we have obtained whilst doing this project</a:t>
            </a:r>
          </a:p>
          <a:p>
            <a:r>
              <a:rPr lang="en-US" dirty="0" smtClean="0">
                <a:latin typeface="Abadi MT Condensed Extra Bold"/>
                <a:cs typeface="Abadi MT Condensed Extra Bold"/>
              </a:rPr>
              <a:t> Did we enjoy it</a:t>
            </a:r>
          </a:p>
          <a:p>
            <a:r>
              <a:rPr lang="en-US" dirty="0" smtClean="0">
                <a:latin typeface="Abadi MT Condensed Extra Bold"/>
                <a:cs typeface="Abadi MT Condensed Extra Bold"/>
              </a:rPr>
              <a:t> How will we put these skills to good use in our final project</a:t>
            </a:r>
          </a:p>
          <a:p>
            <a:pPr marL="0" indent="0">
              <a:buNone/>
            </a:pPr>
            <a:endParaRPr lang="en-US" dirty="0" smtClean="0">
              <a:latin typeface="Abadi MT Condensed Extra Bold"/>
              <a:cs typeface="Abadi MT Condensed Extra Bold"/>
            </a:endParaRP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 descr="Screen shot 2018-03-06 at 15.57.5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1918" y="100109"/>
            <a:ext cx="4042264" cy="31683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38726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badi MT Condensed Extra Bold"/>
                <a:cs typeface="Abadi MT Condensed Extra Bold"/>
              </a:rPr>
              <a:t>Rationale </a:t>
            </a:r>
            <a:endParaRPr lang="en-US" dirty="0">
              <a:latin typeface="Abadi MT Condensed Extra Bold"/>
              <a:cs typeface="Abadi MT Condensed Extra Bold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Abadi MT Condensed Extra Bold"/>
                <a:cs typeface="Abadi MT Condensed Extra Bold"/>
              </a:rPr>
              <a:t>Project two Sonnet Composition/Band Compositions – reflection</a:t>
            </a:r>
          </a:p>
          <a:p>
            <a:r>
              <a:rPr lang="en-US" dirty="0">
                <a:latin typeface="Abadi MT Condensed Extra Bold"/>
                <a:cs typeface="Abadi MT Condensed Extra Bold"/>
              </a:rPr>
              <a:t>How has it helped us develop as musician</a:t>
            </a:r>
          </a:p>
          <a:p>
            <a:r>
              <a:rPr lang="en-US" dirty="0">
                <a:latin typeface="Abadi MT Condensed Extra Bold"/>
                <a:cs typeface="Abadi MT Condensed Extra Bold"/>
              </a:rPr>
              <a:t> Skills we have obtained whilst doing this project</a:t>
            </a:r>
          </a:p>
          <a:p>
            <a:r>
              <a:rPr lang="en-US" dirty="0">
                <a:latin typeface="Abadi MT Condensed Extra Bold"/>
                <a:cs typeface="Abadi MT Condensed Extra Bold"/>
              </a:rPr>
              <a:t> Did we enjoy it</a:t>
            </a:r>
          </a:p>
          <a:p>
            <a:r>
              <a:rPr lang="en-US" dirty="0">
                <a:latin typeface="Abadi MT Condensed Extra Bold"/>
                <a:cs typeface="Abadi MT Condensed Extra Bold"/>
              </a:rPr>
              <a:t> How will we put these skills to good use in our final project</a:t>
            </a:r>
          </a:p>
          <a:p>
            <a:pPr marL="0" indent="0">
              <a:buNone/>
            </a:pPr>
            <a:endParaRPr lang="en-US" dirty="0">
              <a:latin typeface="Abadi MT Condensed Extra Bold"/>
              <a:cs typeface="Abadi MT Condensed Extra Bold"/>
            </a:endParaRPr>
          </a:p>
        </p:txBody>
      </p:sp>
    </p:spTree>
    <p:extLst>
      <p:ext uri="{BB962C8B-B14F-4D97-AF65-F5344CB8AC3E}">
        <p14:creationId xmlns:p14="http://schemas.microsoft.com/office/powerpoint/2010/main" val="8495073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>
                <a:latin typeface="Abadi MT Condensed Extra Bold"/>
                <a:cs typeface="Abadi MT Condensed Extra Bold"/>
              </a:rPr>
              <a:t>Rationale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US" dirty="0" smtClean="0">
              <a:latin typeface="Abadi MT Condensed Extra Bold"/>
              <a:cs typeface="Abadi MT Condensed Extra Bold"/>
            </a:endParaRPr>
          </a:p>
          <a:p>
            <a:pPr marL="0" indent="0">
              <a:buNone/>
            </a:pPr>
            <a:endParaRPr lang="en-US" dirty="0">
              <a:latin typeface="Abadi MT Condensed Extra Bold"/>
              <a:cs typeface="Abadi MT Condensed Extra Bold"/>
            </a:endParaRPr>
          </a:p>
          <a:p>
            <a:pPr marL="0" indent="0">
              <a:buNone/>
            </a:pPr>
            <a:endParaRPr lang="en-US" dirty="0" smtClean="0">
              <a:latin typeface="Abadi MT Condensed Extra Bold"/>
              <a:cs typeface="Abadi MT Condensed Extra Bold"/>
            </a:endParaRPr>
          </a:p>
          <a:p>
            <a:pPr marL="0" indent="0">
              <a:buNone/>
            </a:pPr>
            <a:r>
              <a:rPr lang="en-US" dirty="0" smtClean="0">
                <a:latin typeface="Abadi MT Condensed Extra Bold"/>
                <a:cs typeface="Abadi MT Condensed Extra Bold"/>
              </a:rPr>
              <a:t>Project three Tribute Bands </a:t>
            </a:r>
            <a:r>
              <a:rPr lang="en-US" dirty="0">
                <a:latin typeface="Abadi MT Condensed Extra Bold"/>
                <a:cs typeface="Abadi MT Condensed Extra Bold"/>
              </a:rPr>
              <a:t>– reflection</a:t>
            </a:r>
          </a:p>
          <a:p>
            <a:r>
              <a:rPr lang="en-US" dirty="0">
                <a:latin typeface="Abadi MT Condensed Extra Bold"/>
                <a:cs typeface="Abadi MT Condensed Extra Bold"/>
              </a:rPr>
              <a:t>How has it helped us develop as musician</a:t>
            </a:r>
          </a:p>
          <a:p>
            <a:r>
              <a:rPr lang="en-US" dirty="0">
                <a:latin typeface="Abadi MT Condensed Extra Bold"/>
                <a:cs typeface="Abadi MT Condensed Extra Bold"/>
              </a:rPr>
              <a:t> Skills we have obtained whilst doing this project</a:t>
            </a:r>
          </a:p>
          <a:p>
            <a:r>
              <a:rPr lang="en-US" dirty="0">
                <a:latin typeface="Abadi MT Condensed Extra Bold"/>
                <a:cs typeface="Abadi MT Condensed Extra Bold"/>
              </a:rPr>
              <a:t> Did we enjoy it</a:t>
            </a:r>
          </a:p>
          <a:p>
            <a:r>
              <a:rPr lang="en-US" dirty="0">
                <a:latin typeface="Abadi MT Condensed Extra Bold"/>
                <a:cs typeface="Abadi MT Condensed Extra Bold"/>
              </a:rPr>
              <a:t> How will we put these skills to good use in our final project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 descr="Screen shot 2018-03-06 at 16.03.1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4377" y="181499"/>
            <a:ext cx="3970882" cy="3025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81966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badi MT Condensed Extra Bold"/>
                <a:cs typeface="Abadi MT Condensed Extra Bold"/>
              </a:rPr>
              <a:t>Rationale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latin typeface="Abadi MT Condensed Extra Bold"/>
                <a:cs typeface="Abadi MT Condensed Extra Bold"/>
              </a:rPr>
              <a:t>Project </a:t>
            </a:r>
            <a:r>
              <a:rPr lang="en-US" dirty="0" smtClean="0">
                <a:latin typeface="Abadi MT Condensed Extra Bold"/>
                <a:cs typeface="Abadi MT Condensed Extra Bold"/>
              </a:rPr>
              <a:t>four Studio Practice </a:t>
            </a:r>
            <a:r>
              <a:rPr lang="en-US" dirty="0">
                <a:latin typeface="Abadi MT Condensed Extra Bold"/>
                <a:cs typeface="Abadi MT Condensed Extra Bold"/>
              </a:rPr>
              <a:t>– </a:t>
            </a:r>
            <a:r>
              <a:rPr lang="en-US" dirty="0" smtClean="0">
                <a:latin typeface="Abadi MT Condensed Extra Bold"/>
                <a:cs typeface="Abadi MT Condensed Extra Bold"/>
              </a:rPr>
              <a:t>reflection</a:t>
            </a:r>
          </a:p>
          <a:p>
            <a:r>
              <a:rPr lang="en-US" dirty="0">
                <a:latin typeface="Abadi MT Condensed Extra Bold"/>
                <a:cs typeface="Abadi MT Condensed Extra Bold"/>
              </a:rPr>
              <a:t>How has it helped us develop as musician</a:t>
            </a:r>
          </a:p>
          <a:p>
            <a:r>
              <a:rPr lang="en-US" dirty="0">
                <a:latin typeface="Abadi MT Condensed Extra Bold"/>
                <a:cs typeface="Abadi MT Condensed Extra Bold"/>
              </a:rPr>
              <a:t> Skills we have obtained whilst doing this project</a:t>
            </a:r>
          </a:p>
          <a:p>
            <a:r>
              <a:rPr lang="en-US" dirty="0">
                <a:latin typeface="Abadi MT Condensed Extra Bold"/>
                <a:cs typeface="Abadi MT Condensed Extra Bold"/>
              </a:rPr>
              <a:t> Did we enjoy it</a:t>
            </a:r>
          </a:p>
          <a:p>
            <a:r>
              <a:rPr lang="en-US" dirty="0">
                <a:latin typeface="Abadi MT Condensed Extra Bold"/>
                <a:cs typeface="Abadi MT Condensed Extra Bold"/>
              </a:rPr>
              <a:t> How will we put these skills to good use in our final project</a:t>
            </a:r>
          </a:p>
          <a:p>
            <a:pPr marL="0" indent="0">
              <a:buNone/>
            </a:pPr>
            <a:endParaRPr lang="en-US" dirty="0">
              <a:latin typeface="Abadi MT Condensed Extra Bold"/>
              <a:cs typeface="Abadi MT Condensed Extra Bold"/>
            </a:endParaRPr>
          </a:p>
        </p:txBody>
      </p:sp>
    </p:spTree>
    <p:extLst>
      <p:ext uri="{BB962C8B-B14F-4D97-AF65-F5344CB8AC3E}">
        <p14:creationId xmlns:p14="http://schemas.microsoft.com/office/powerpoint/2010/main" val="19100310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badi MT Condensed Extra Bold"/>
                <a:cs typeface="Abadi MT Condensed Extra Bold"/>
              </a:rPr>
              <a:t>Final Project Idea</a:t>
            </a:r>
            <a:endParaRPr lang="en-US" dirty="0">
              <a:latin typeface="Abadi MT Condensed Extra Bold"/>
              <a:cs typeface="Abadi MT Condensed Extra Bold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>
              <a:latin typeface="Abadi MT Condensed Extra Bold"/>
              <a:cs typeface="Abadi MT Condensed Extra Bold"/>
            </a:endParaRPr>
          </a:p>
          <a:p>
            <a:r>
              <a:rPr lang="en-US" dirty="0">
                <a:latin typeface="Abadi MT Condensed Extra Bold"/>
                <a:cs typeface="Abadi MT Condensed Extra Bold"/>
              </a:rPr>
              <a:t>What we’re doing </a:t>
            </a:r>
          </a:p>
          <a:p>
            <a:r>
              <a:rPr lang="en-US" dirty="0" smtClean="0">
                <a:latin typeface="Abadi MT Condensed Extra Bold"/>
                <a:cs typeface="Abadi MT Condensed Extra Bold"/>
              </a:rPr>
              <a:t>Our </a:t>
            </a:r>
            <a:r>
              <a:rPr lang="en-US" dirty="0">
                <a:latin typeface="Abadi MT Condensed Extra Bold"/>
                <a:cs typeface="Abadi MT Condensed Extra Bold"/>
              </a:rPr>
              <a:t>individual roles</a:t>
            </a:r>
          </a:p>
          <a:p>
            <a:endParaRPr lang="en-US" dirty="0">
              <a:latin typeface="Abadi MT Condensed Extra Bold"/>
              <a:cs typeface="Abadi MT Condensed Extra Bold"/>
            </a:endParaRPr>
          </a:p>
          <a:p>
            <a:pPr marL="0" indent="0">
              <a:buNone/>
            </a:pPr>
            <a:endParaRPr lang="en-US" dirty="0" smtClean="0">
              <a:latin typeface="Abadi MT Condensed Extra Bold"/>
              <a:cs typeface="Abadi MT Condensed Extra Bold"/>
            </a:endParaRPr>
          </a:p>
          <a:p>
            <a:endParaRPr lang="en-US" dirty="0">
              <a:latin typeface="Abadi MT Condensed Extra Bold"/>
              <a:cs typeface="Abadi MT Condensed Extra Bold"/>
            </a:endParaRPr>
          </a:p>
        </p:txBody>
      </p:sp>
      <p:pic>
        <p:nvPicPr>
          <p:cNvPr id="4" name="Picture 3" descr="Screen shot 2018-03-06 at 16.11.0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2445" y="1429578"/>
            <a:ext cx="4452548" cy="45140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87056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badi MT Condensed Extra Bold"/>
                <a:cs typeface="Abadi MT Condensed Extra Bold"/>
              </a:rPr>
              <a:t>The song Ideas</a:t>
            </a:r>
            <a:endParaRPr lang="en-US" dirty="0">
              <a:latin typeface="Abadi MT Condensed Extra Bold"/>
              <a:cs typeface="Abadi MT Condensed Extra Bold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Abadi MT Condensed Extra Bold"/>
                <a:cs typeface="Abadi MT Condensed Extra Bold"/>
              </a:rPr>
              <a:t>XXXTENTACION </a:t>
            </a:r>
            <a:r>
              <a:rPr lang="en-US" dirty="0">
                <a:latin typeface="Abadi MT Condensed Extra Bold"/>
                <a:cs typeface="Abadi MT Condensed Extra Bold"/>
              </a:rPr>
              <a:t>– Orlando </a:t>
            </a:r>
            <a:endParaRPr lang="en-US" dirty="0" smtClean="0">
              <a:latin typeface="Abadi MT Condensed Extra Bold"/>
              <a:cs typeface="Abadi MT Condensed Extra Bold"/>
            </a:endParaRPr>
          </a:p>
          <a:p>
            <a:r>
              <a:rPr lang="en-US" dirty="0" smtClean="0">
                <a:latin typeface="Abadi MT Condensed Extra Bold"/>
                <a:cs typeface="Abadi MT Condensed Extra Bold"/>
              </a:rPr>
              <a:t>Jeff Buckley </a:t>
            </a:r>
            <a:r>
              <a:rPr lang="en-US" dirty="0">
                <a:latin typeface="Abadi MT Condensed Extra Bold"/>
                <a:cs typeface="Abadi MT Condensed Extra Bold"/>
              </a:rPr>
              <a:t>– Hallelujah </a:t>
            </a:r>
            <a:r>
              <a:rPr lang="en-US" dirty="0" smtClean="0">
                <a:latin typeface="Abadi MT Condensed Extra Bold"/>
                <a:cs typeface="Abadi MT Condensed Extra Bold"/>
              </a:rPr>
              <a:t> </a:t>
            </a:r>
          </a:p>
          <a:p>
            <a:r>
              <a:rPr lang="en-US" dirty="0" smtClean="0">
                <a:latin typeface="Abadi MT Condensed Extra Bold"/>
                <a:cs typeface="Abadi MT Condensed Extra Bold"/>
              </a:rPr>
              <a:t>Childish Gambino </a:t>
            </a:r>
            <a:r>
              <a:rPr lang="en-US" dirty="0">
                <a:latin typeface="Abadi MT Condensed Extra Bold"/>
                <a:cs typeface="Abadi MT Condensed Extra Bold"/>
              </a:rPr>
              <a:t>– Redbone </a:t>
            </a:r>
            <a:endParaRPr lang="en-US" dirty="0" smtClean="0">
              <a:latin typeface="Abadi MT Condensed Extra Bold"/>
              <a:cs typeface="Abadi MT Condensed Extra Bold"/>
            </a:endParaRPr>
          </a:p>
          <a:p>
            <a:r>
              <a:rPr lang="en-US" dirty="0" smtClean="0">
                <a:latin typeface="Abadi MT Condensed Extra Bold"/>
                <a:cs typeface="Abadi MT Condensed Extra Bold"/>
              </a:rPr>
              <a:t>XXXTENTACION – Revenge</a:t>
            </a:r>
          </a:p>
          <a:p>
            <a:r>
              <a:rPr lang="en-US" dirty="0" smtClean="0">
                <a:latin typeface="Abadi MT Condensed Extra Bold"/>
                <a:cs typeface="Abadi MT Condensed Extra Bold"/>
              </a:rPr>
              <a:t>The </a:t>
            </a:r>
            <a:r>
              <a:rPr lang="en-US" dirty="0" err="1" smtClean="0">
                <a:latin typeface="Abadi MT Condensed Extra Bold"/>
                <a:cs typeface="Abadi MT Condensed Extra Bold"/>
              </a:rPr>
              <a:t>Hunna</a:t>
            </a:r>
            <a:r>
              <a:rPr lang="en-US" dirty="0" smtClean="0">
                <a:latin typeface="Abadi MT Condensed Extra Bold"/>
                <a:cs typeface="Abadi MT Condensed Extra Bold"/>
              </a:rPr>
              <a:t> - She’s casual</a:t>
            </a:r>
          </a:p>
          <a:p>
            <a:pPr marL="0" indent="0">
              <a:buNone/>
            </a:pPr>
            <a:endParaRPr lang="en-US" dirty="0" smtClean="0">
              <a:latin typeface="Abadi MT Condensed Extra Bold"/>
              <a:cs typeface="Abadi MT Condensed Extra Bold"/>
            </a:endParaRPr>
          </a:p>
        </p:txBody>
      </p:sp>
    </p:spTree>
    <p:extLst>
      <p:ext uri="{BB962C8B-B14F-4D97-AF65-F5344CB8AC3E}">
        <p14:creationId xmlns:p14="http://schemas.microsoft.com/office/powerpoint/2010/main" val="7208571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badi MT Condensed Extra Bold"/>
                <a:cs typeface="Abadi MT Condensed Extra Bold"/>
              </a:rPr>
              <a:t>Target Audience</a:t>
            </a:r>
            <a:endParaRPr lang="en-US" dirty="0">
              <a:latin typeface="Abadi MT Condensed Extra Bold"/>
              <a:cs typeface="Abadi MT Condensed Extra Bold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badi MT Condensed Extra Bold"/>
                <a:cs typeface="Abadi MT Condensed Extra Bold"/>
              </a:rPr>
              <a:t>We have targeted people aged from anywhere between 16 to 25 years of age.</a:t>
            </a:r>
          </a:p>
          <a:p>
            <a:r>
              <a:rPr lang="en-US" dirty="0" smtClean="0">
                <a:latin typeface="Abadi MT Condensed Extra Bold"/>
                <a:cs typeface="Abadi MT Condensed Extra Bold"/>
              </a:rPr>
              <a:t>We targeted this age range because the style of music we are making is Hip-Hop / RnB but influenced by indie/rock. </a:t>
            </a:r>
          </a:p>
          <a:p>
            <a:r>
              <a:rPr lang="en-US" dirty="0" smtClean="0">
                <a:latin typeface="Abadi MT Condensed Extra Bold"/>
                <a:cs typeface="Abadi MT Condensed Extra Bold"/>
              </a:rPr>
              <a:t>Hip-Hop is very popular right now but we wanted to add something different to it.</a:t>
            </a:r>
          </a:p>
        </p:txBody>
      </p:sp>
    </p:spTree>
    <p:extLst>
      <p:ext uri="{BB962C8B-B14F-4D97-AF65-F5344CB8AC3E}">
        <p14:creationId xmlns:p14="http://schemas.microsoft.com/office/powerpoint/2010/main" val="16560534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badi MT Condensed Extra Bold"/>
                <a:cs typeface="Abadi MT Condensed Extra Bold"/>
              </a:rPr>
              <a:t>Thank You For Listening</a:t>
            </a:r>
            <a:endParaRPr lang="en-US" dirty="0">
              <a:latin typeface="Abadi MT Condensed Extra Bold"/>
              <a:cs typeface="Abadi MT Condensed Extra Bold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badi MT Condensed Extra Bold"/>
                <a:cs typeface="Abadi MT Condensed Extra Bold"/>
              </a:rPr>
              <a:t>Any questions ? </a:t>
            </a:r>
            <a:endParaRPr lang="en-US" dirty="0">
              <a:latin typeface="Abadi MT Condensed Extra Bold"/>
              <a:cs typeface="Abadi MT Condensed Extra Bold"/>
            </a:endParaRPr>
          </a:p>
        </p:txBody>
      </p:sp>
    </p:spTree>
    <p:extLst>
      <p:ext uri="{BB962C8B-B14F-4D97-AF65-F5344CB8AC3E}">
        <p14:creationId xmlns:p14="http://schemas.microsoft.com/office/powerpoint/2010/main" val="41309940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96</TotalTime>
  <Words>268</Words>
  <Application>Microsoft Macintosh PowerPoint</Application>
  <PresentationFormat>On-screen Show (4:3)</PresentationFormat>
  <Paragraphs>47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Breeze</vt:lpstr>
      <vt:lpstr>Final Project Presentation </vt:lpstr>
      <vt:lpstr>Rationale </vt:lpstr>
      <vt:lpstr>Rationale </vt:lpstr>
      <vt:lpstr>Rationale </vt:lpstr>
      <vt:lpstr>Rationale</vt:lpstr>
      <vt:lpstr>Final Project Idea</vt:lpstr>
      <vt:lpstr>The song Ideas</vt:lpstr>
      <vt:lpstr>Target Audience</vt:lpstr>
      <vt:lpstr>Thank You For Listening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Final Project Presentation </dc:title>
  <dc:creator>Harry Farrar (Student)</dc:creator>
  <cp:lastModifiedBy>Harry Farrar (Student)</cp:lastModifiedBy>
  <cp:revision>9</cp:revision>
  <dcterms:created xsi:type="dcterms:W3CDTF">2018-03-06T15:42:13Z</dcterms:created>
  <dcterms:modified xsi:type="dcterms:W3CDTF">2018-03-07T13:17:42Z</dcterms:modified>
</cp:coreProperties>
</file>